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68" r:id="rId3"/>
    <p:sldId id="285" r:id="rId4"/>
    <p:sldId id="269" r:id="rId5"/>
    <p:sldId id="280" r:id="rId6"/>
    <p:sldId id="266" r:id="rId7"/>
    <p:sldId id="281" r:id="rId8"/>
    <p:sldId id="267" r:id="rId9"/>
    <p:sldId id="287" r:id="rId10"/>
    <p:sldId id="293" r:id="rId11"/>
    <p:sldId id="289" r:id="rId12"/>
    <p:sldId id="294" r:id="rId13"/>
    <p:sldId id="290" r:id="rId14"/>
    <p:sldId id="263" r:id="rId15"/>
    <p:sldId id="271" r:id="rId16"/>
    <p:sldId id="272" r:id="rId17"/>
    <p:sldId id="273" r:id="rId18"/>
    <p:sldId id="275" r:id="rId19"/>
    <p:sldId id="278" r:id="rId20"/>
    <p:sldId id="261" r:id="rId21"/>
    <p:sldId id="288" r:id="rId22"/>
    <p:sldId id="283" r:id="rId23"/>
    <p:sldId id="282" r:id="rId24"/>
    <p:sldId id="291" r:id="rId25"/>
    <p:sldId id="295" r:id="rId26"/>
    <p:sldId id="279" r:id="rId27"/>
    <p:sldId id="284" r:id="rId28"/>
  </p:sldIdLst>
  <p:sldSz cx="12192000" cy="6858000"/>
  <p:notesSz cx="6858000" cy="9144000"/>
  <p:embeddedFontLst>
    <p:embeddedFont>
      <p:font typeface="Bahnschrift SemiBold" panose="020B0502040204020203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D43E08-E83B-432C-ABD0-9CDB466B304C}" v="1528" dt="2022-12-10T13:25:58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8" autoAdjust="0"/>
    <p:restoredTop sz="83217" autoAdjust="0"/>
  </p:normalViewPr>
  <p:slideViewPr>
    <p:cSldViewPr snapToGrid="0">
      <p:cViewPr varScale="1">
        <p:scale>
          <a:sx n="121" d="100"/>
          <a:sy n="121" d="100"/>
        </p:scale>
        <p:origin x="132" y="2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513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mi Rautava" userId="01a9baa109686274" providerId="Windows Live" clId="Web-{011C414D-2064-4BF0-9AE4-407F8C4AB803}"/>
    <pc:docChg chg="modSld">
      <pc:chgData name="Tommi Rautava" userId="01a9baa109686274" providerId="Windows Live" clId="Web-{011C414D-2064-4BF0-9AE4-407F8C4AB803}" dt="2022-12-03T20:35:05.416" v="47" actId="20577"/>
      <pc:docMkLst>
        <pc:docMk/>
      </pc:docMkLst>
      <pc:sldChg chg="addSp modSp">
        <pc:chgData name="Tommi Rautava" userId="01a9baa109686274" providerId="Windows Live" clId="Web-{011C414D-2064-4BF0-9AE4-407F8C4AB803}" dt="2022-12-03T20:35:05.416" v="47" actId="20577"/>
        <pc:sldMkLst>
          <pc:docMk/>
          <pc:sldMk cId="2787320102" sldId="281"/>
        </pc:sldMkLst>
        <pc:spChg chg="add mod">
          <ac:chgData name="Tommi Rautava" userId="01a9baa109686274" providerId="Windows Live" clId="Web-{011C414D-2064-4BF0-9AE4-407F8C4AB803}" dt="2022-12-03T20:34:09.024" v="38" actId="20577"/>
          <ac:spMkLst>
            <pc:docMk/>
            <pc:sldMk cId="2787320102" sldId="281"/>
            <ac:spMk id="3" creationId="{EEECC305-52D2-BDCA-495F-BCB4218ADAAE}"/>
          </ac:spMkLst>
        </pc:spChg>
        <pc:spChg chg="add mod">
          <ac:chgData name="Tommi Rautava" userId="01a9baa109686274" providerId="Windows Live" clId="Web-{011C414D-2064-4BF0-9AE4-407F8C4AB803}" dt="2022-12-03T20:35:05.416" v="47" actId="20577"/>
          <ac:spMkLst>
            <pc:docMk/>
            <pc:sldMk cId="2787320102" sldId="281"/>
            <ac:spMk id="5" creationId="{F9B5ACB7-7A8F-6997-5D38-4AD70395470D}"/>
          </ac:spMkLst>
        </pc:spChg>
      </pc:sldChg>
    </pc:docChg>
  </pc:docChgLst>
  <pc:docChgLst>
    <pc:chgData name="Tommi Rautava" userId="01a9baa109686274" providerId="LiveId" clId="{EAD43E08-E83B-432C-ABD0-9CDB466B304C}"/>
    <pc:docChg chg="undo redo custSel mod addSld delSld modSld sldOrd addMainMaster delMainMaster modMainMaster">
      <pc:chgData name="Tommi Rautava" userId="01a9baa109686274" providerId="LiveId" clId="{EAD43E08-E83B-432C-ABD0-9CDB466B304C}" dt="2022-12-10T13:25:25.472" v="13585" actId="166"/>
      <pc:docMkLst>
        <pc:docMk/>
      </pc:docMkLst>
      <pc:sldChg chg="addSp delSp modSp mod modTransition">
        <pc:chgData name="Tommi Rautava" userId="01a9baa109686274" providerId="LiveId" clId="{EAD43E08-E83B-432C-ABD0-9CDB466B304C}" dt="2022-12-08T16:05:20.235" v="5386" actId="6549"/>
        <pc:sldMkLst>
          <pc:docMk/>
          <pc:sldMk cId="3535300295" sldId="256"/>
        </pc:sldMkLst>
        <pc:spChg chg="mod">
          <ac:chgData name="Tommi Rautava" userId="01a9baa109686274" providerId="LiveId" clId="{EAD43E08-E83B-432C-ABD0-9CDB466B304C}" dt="2022-12-08T16:05:18.115" v="5384"/>
          <ac:spMkLst>
            <pc:docMk/>
            <pc:sldMk cId="3535300295" sldId="256"/>
            <ac:spMk id="2" creationId="{57C7C132-BBE4-711C-021D-EF941C87F176}"/>
          </ac:spMkLst>
        </pc:spChg>
        <pc:spChg chg="mod">
          <ac:chgData name="Tommi Rautava" userId="01a9baa109686274" providerId="LiveId" clId="{EAD43E08-E83B-432C-ABD0-9CDB466B304C}" dt="2022-12-08T16:05:20.235" v="5386" actId="6549"/>
          <ac:spMkLst>
            <pc:docMk/>
            <pc:sldMk cId="3535300295" sldId="256"/>
            <ac:spMk id="3" creationId="{181A656F-BC93-5648-1CBD-5EA3F491E9A0}"/>
          </ac:spMkLst>
        </pc:spChg>
        <pc:spChg chg="add del mod">
          <ac:chgData name="Tommi Rautava" userId="01a9baa109686274" providerId="LiveId" clId="{EAD43E08-E83B-432C-ABD0-9CDB466B304C}" dt="2022-12-08T16:01:54.088" v="5360"/>
          <ac:spMkLst>
            <pc:docMk/>
            <pc:sldMk cId="3535300295" sldId="256"/>
            <ac:spMk id="4" creationId="{D431446E-FB70-F9F9-1485-21FE35B5BA14}"/>
          </ac:spMkLst>
        </pc:spChg>
        <pc:spChg chg="add del mod">
          <ac:chgData name="Tommi Rautava" userId="01a9baa109686274" providerId="LiveId" clId="{EAD43E08-E83B-432C-ABD0-9CDB466B304C}" dt="2022-12-08T16:01:54.088" v="5360"/>
          <ac:spMkLst>
            <pc:docMk/>
            <pc:sldMk cId="3535300295" sldId="256"/>
            <ac:spMk id="5" creationId="{3DA0F0F3-A944-2EA0-2281-757B20DA0D78}"/>
          </ac:spMkLst>
        </pc:spChg>
        <pc:spChg chg="add del mod">
          <ac:chgData name="Tommi Rautava" userId="01a9baa109686274" providerId="LiveId" clId="{EAD43E08-E83B-432C-ABD0-9CDB466B304C}" dt="2022-12-08T16:05:18.115" v="5384"/>
          <ac:spMkLst>
            <pc:docMk/>
            <pc:sldMk cId="3535300295" sldId="256"/>
            <ac:spMk id="6" creationId="{88F32726-3D68-78B6-3414-720C13C1DACB}"/>
          </ac:spMkLst>
        </pc:spChg>
        <pc:spChg chg="add del mod">
          <ac:chgData name="Tommi Rautava" userId="01a9baa109686274" providerId="LiveId" clId="{EAD43E08-E83B-432C-ABD0-9CDB466B304C}" dt="2022-12-08T16:05:18.115" v="5384"/>
          <ac:spMkLst>
            <pc:docMk/>
            <pc:sldMk cId="3535300295" sldId="256"/>
            <ac:spMk id="7" creationId="{390D1110-1460-606B-C622-2069E6F5105E}"/>
          </ac:spMkLst>
        </pc:spChg>
      </pc:sldChg>
      <pc:sldChg chg="addSp delSp modSp new del mod ord modTransition setBg modClrScheme modAnim chgLayout">
        <pc:chgData name="Tommi Rautava" userId="01a9baa109686274" providerId="LiveId" clId="{EAD43E08-E83B-432C-ABD0-9CDB466B304C}" dt="2022-11-26T18:02:15.312" v="920" actId="47"/>
        <pc:sldMkLst>
          <pc:docMk/>
          <pc:sldMk cId="1969040290" sldId="257"/>
        </pc:sldMkLst>
        <pc:spChg chg="mod ord">
          <ac:chgData name="Tommi Rautava" userId="01a9baa109686274" providerId="LiveId" clId="{EAD43E08-E83B-432C-ABD0-9CDB466B304C}" dt="2022-11-26T17:43:34.559" v="818" actId="700"/>
          <ac:spMkLst>
            <pc:docMk/>
            <pc:sldMk cId="1969040290" sldId="257"/>
            <ac:spMk id="2" creationId="{B5122B81-31BA-3B7D-EB6D-108EFA926B69}"/>
          </ac:spMkLst>
        </pc:spChg>
        <pc:spChg chg="del">
          <ac:chgData name="Tommi Rautava" userId="01a9baa109686274" providerId="LiveId" clId="{EAD43E08-E83B-432C-ABD0-9CDB466B304C}" dt="2022-11-26T15:41:00.846" v="108" actId="700"/>
          <ac:spMkLst>
            <pc:docMk/>
            <pc:sldMk cId="1969040290" sldId="257"/>
            <ac:spMk id="3" creationId="{74F3F429-B2E6-88B6-8379-9B02525CB174}"/>
          </ac:spMkLst>
        </pc:spChg>
        <pc:spChg chg="add del mod ord">
          <ac:chgData name="Tommi Rautava" userId="01a9baa109686274" providerId="LiveId" clId="{EAD43E08-E83B-432C-ABD0-9CDB466B304C}" dt="2022-11-26T16:04:51.613" v="157" actId="478"/>
          <ac:spMkLst>
            <pc:docMk/>
            <pc:sldMk cId="1969040290" sldId="257"/>
            <ac:spMk id="4" creationId="{3C85A2ED-D396-5A81-B635-21947120A0D8}"/>
          </ac:spMkLst>
        </pc:spChg>
        <pc:spChg chg="add del mod ord">
          <ac:chgData name="Tommi Rautava" userId="01a9baa109686274" providerId="LiveId" clId="{EAD43E08-E83B-432C-ABD0-9CDB466B304C}" dt="2022-11-26T15:49:49.492" v="112" actId="700"/>
          <ac:spMkLst>
            <pc:docMk/>
            <pc:sldMk cId="1969040290" sldId="257"/>
            <ac:spMk id="5" creationId="{FA5F4B7B-0831-E851-EB8E-5F657DB54B3E}"/>
          </ac:spMkLst>
        </pc:spChg>
        <pc:spChg chg="add del mod">
          <ac:chgData name="Tommi Rautava" userId="01a9baa109686274" providerId="LiveId" clId="{EAD43E08-E83B-432C-ABD0-9CDB466B304C}" dt="2022-11-26T16:04:59.258" v="158" actId="700"/>
          <ac:spMkLst>
            <pc:docMk/>
            <pc:sldMk cId="1969040290" sldId="257"/>
            <ac:spMk id="7" creationId="{5060568B-300A-9EBC-5CD8-EDE66DB179F7}"/>
          </ac:spMkLst>
        </pc:spChg>
        <pc:picChg chg="add mod">
          <ac:chgData name="Tommi Rautava" userId="01a9baa109686274" providerId="LiveId" clId="{EAD43E08-E83B-432C-ABD0-9CDB466B304C}" dt="2022-11-26T17:37:17.496" v="793" actId="167"/>
          <ac:picMkLst>
            <pc:docMk/>
            <pc:sldMk cId="1969040290" sldId="257"/>
            <ac:picMk id="1026" creationId="{FFA421ED-4D1C-128F-5D89-A9B0FD3F0448}"/>
          </ac:picMkLst>
        </pc:picChg>
        <pc:picChg chg="add del mod">
          <ac:chgData name="Tommi Rautava" userId="01a9baa109686274" providerId="LiveId" clId="{EAD43E08-E83B-432C-ABD0-9CDB466B304C}" dt="2022-11-26T15:59:41.922" v="129" actId="478"/>
          <ac:picMkLst>
            <pc:docMk/>
            <pc:sldMk cId="1969040290" sldId="257"/>
            <ac:picMk id="1028" creationId="{281E61BB-7A37-F33C-325D-DA496D72DF11}"/>
          </ac:picMkLst>
        </pc:picChg>
        <pc:picChg chg="add mod">
          <ac:chgData name="Tommi Rautava" userId="01a9baa109686274" providerId="LiveId" clId="{EAD43E08-E83B-432C-ABD0-9CDB466B304C}" dt="2022-11-26T17:37:20.829" v="794" actId="167"/>
          <ac:picMkLst>
            <pc:docMk/>
            <pc:sldMk cId="1969040290" sldId="257"/>
            <ac:picMk id="1030" creationId="{C6AEC091-856A-2AF4-B0A6-8AF979640572}"/>
          </ac:picMkLst>
        </pc:picChg>
        <pc:picChg chg="add mod">
          <ac:chgData name="Tommi Rautava" userId="01a9baa109686274" providerId="LiveId" clId="{EAD43E08-E83B-432C-ABD0-9CDB466B304C}" dt="2022-11-26T17:36:43.362" v="789" actId="167"/>
          <ac:picMkLst>
            <pc:docMk/>
            <pc:sldMk cId="1969040290" sldId="257"/>
            <ac:picMk id="1032" creationId="{0920830F-78C0-5E11-B81C-C970FAF2639D}"/>
          </ac:picMkLst>
        </pc:picChg>
        <pc:picChg chg="add mod">
          <ac:chgData name="Tommi Rautava" userId="01a9baa109686274" providerId="LiveId" clId="{EAD43E08-E83B-432C-ABD0-9CDB466B304C}" dt="2022-11-26T17:36:45.931" v="790" actId="167"/>
          <ac:picMkLst>
            <pc:docMk/>
            <pc:sldMk cId="1969040290" sldId="257"/>
            <ac:picMk id="1034" creationId="{451FA932-F415-C27E-7720-61816775C44C}"/>
          </ac:picMkLst>
        </pc:picChg>
      </pc:sldChg>
      <pc:sldChg chg="addSp delSp modSp new del mod">
        <pc:chgData name="Tommi Rautava" userId="01a9baa109686274" providerId="LiveId" clId="{EAD43E08-E83B-432C-ABD0-9CDB466B304C}" dt="2022-11-26T16:26:51.446" v="285" actId="47"/>
        <pc:sldMkLst>
          <pc:docMk/>
          <pc:sldMk cId="3556088560" sldId="258"/>
        </pc:sldMkLst>
        <pc:spChg chg="mod">
          <ac:chgData name="Tommi Rautava" userId="01a9baa109686274" providerId="LiveId" clId="{EAD43E08-E83B-432C-ABD0-9CDB466B304C}" dt="2022-11-26T16:10:55.313" v="201" actId="20577"/>
          <ac:spMkLst>
            <pc:docMk/>
            <pc:sldMk cId="3556088560" sldId="258"/>
            <ac:spMk id="2" creationId="{7FB9D497-67DA-5C4D-325F-D352B2C020FB}"/>
          </ac:spMkLst>
        </pc:spChg>
        <pc:picChg chg="add del mod">
          <ac:chgData name="Tommi Rautava" userId="01a9baa109686274" providerId="LiveId" clId="{EAD43E08-E83B-432C-ABD0-9CDB466B304C}" dt="2022-11-26T16:25:41.614" v="281" actId="478"/>
          <ac:picMkLst>
            <pc:docMk/>
            <pc:sldMk cId="3556088560" sldId="258"/>
            <ac:picMk id="2050" creationId="{37933B6A-84B7-FBB5-00AB-97AAF59BCD4C}"/>
          </ac:picMkLst>
        </pc:picChg>
        <pc:picChg chg="add mod">
          <ac:chgData name="Tommi Rautava" userId="01a9baa109686274" providerId="LiveId" clId="{EAD43E08-E83B-432C-ABD0-9CDB466B304C}" dt="2022-11-26T16:25:44.885" v="282" actId="1076"/>
          <ac:picMkLst>
            <pc:docMk/>
            <pc:sldMk cId="3556088560" sldId="258"/>
            <ac:picMk id="2052" creationId="{A891C443-0CDA-3336-B274-FFA717343EFA}"/>
          </ac:picMkLst>
        </pc:picChg>
      </pc:sldChg>
      <pc:sldChg chg="modSp add del mod">
        <pc:chgData name="Tommi Rautava" userId="01a9baa109686274" providerId="LiveId" clId="{EAD43E08-E83B-432C-ABD0-9CDB466B304C}" dt="2022-11-26T17:52:35.158" v="906" actId="47"/>
        <pc:sldMkLst>
          <pc:docMk/>
          <pc:sldMk cId="3923417439" sldId="259"/>
        </pc:sldMkLst>
        <pc:spChg chg="mod">
          <ac:chgData name="Tommi Rautava" userId="01a9baa109686274" providerId="LiveId" clId="{EAD43E08-E83B-432C-ABD0-9CDB466B304C}" dt="2022-11-26T16:27:25.008" v="315" actId="20577"/>
          <ac:spMkLst>
            <pc:docMk/>
            <pc:sldMk cId="3923417439" sldId="259"/>
            <ac:spMk id="4" creationId="{09C3920B-3B05-4405-83D1-4D28429F4EB7}"/>
          </ac:spMkLst>
        </pc:spChg>
      </pc:sldChg>
      <pc:sldChg chg="addSp delSp modSp add del mod modTransition">
        <pc:chgData name="Tommi Rautava" userId="01a9baa109686274" providerId="LiveId" clId="{EAD43E08-E83B-432C-ABD0-9CDB466B304C}" dt="2022-12-06T19:46:14.841" v="4474" actId="47"/>
        <pc:sldMkLst>
          <pc:docMk/>
          <pc:sldMk cId="3356677701" sldId="260"/>
        </pc:sldMkLst>
        <pc:spChg chg="del mod">
          <ac:chgData name="Tommi Rautava" userId="01a9baa109686274" providerId="LiveId" clId="{EAD43E08-E83B-432C-ABD0-9CDB466B304C}" dt="2022-12-06T19:38:48.577" v="4313" actId="478"/>
          <ac:spMkLst>
            <pc:docMk/>
            <pc:sldMk cId="3356677701" sldId="260"/>
            <ac:spMk id="2" creationId="{7DED038F-5A25-4675-9ACF-3FC99A36C9CE}"/>
          </ac:spMkLst>
        </pc:spChg>
        <pc:spChg chg="ord">
          <ac:chgData name="Tommi Rautava" userId="01a9baa109686274" providerId="LiveId" clId="{EAD43E08-E83B-432C-ABD0-9CDB466B304C}" dt="2022-11-26T17:00:12.901" v="572" actId="167"/>
          <ac:spMkLst>
            <pc:docMk/>
            <pc:sldMk cId="3356677701" sldId="260"/>
            <ac:spMk id="4" creationId="{441CCA58-661B-4830-97C1-8D6D2855CE91}"/>
          </ac:spMkLst>
        </pc:spChg>
        <pc:spChg chg="mod">
          <ac:chgData name="Tommi Rautava" userId="01a9baa109686274" providerId="LiveId" clId="{EAD43E08-E83B-432C-ABD0-9CDB466B304C}" dt="2022-11-26T17:10:53.774" v="671" actId="1076"/>
          <ac:spMkLst>
            <pc:docMk/>
            <pc:sldMk cId="3356677701" sldId="260"/>
            <ac:spMk id="5" creationId="{CEFB4BAF-C03A-43C5-9CBE-138B712D18FC}"/>
          </ac:spMkLst>
        </pc:spChg>
        <pc:spChg chg="mod ord">
          <ac:chgData name="Tommi Rautava" userId="01a9baa109686274" providerId="LiveId" clId="{EAD43E08-E83B-432C-ABD0-9CDB466B304C}" dt="2022-11-26T17:10:53.774" v="671" actId="1076"/>
          <ac:spMkLst>
            <pc:docMk/>
            <pc:sldMk cId="3356677701" sldId="260"/>
            <ac:spMk id="6" creationId="{182B4641-6492-49F9-8D8B-0502F7669173}"/>
          </ac:spMkLst>
        </pc:spChg>
        <pc:spChg chg="add del">
          <ac:chgData name="Tommi Rautava" userId="01a9baa109686274" providerId="LiveId" clId="{EAD43E08-E83B-432C-ABD0-9CDB466B304C}" dt="2022-11-26T16:29:24.058" v="324" actId="22"/>
          <ac:spMkLst>
            <pc:docMk/>
            <pc:sldMk cId="3356677701" sldId="260"/>
            <ac:spMk id="7" creationId="{ED4D0574-F217-2544-9C2C-703EDE49536A}"/>
          </ac:spMkLst>
        </pc:spChg>
        <pc:spChg chg="mod">
          <ac:chgData name="Tommi Rautava" userId="01a9baa109686274" providerId="LiveId" clId="{EAD43E08-E83B-432C-ABD0-9CDB466B304C}" dt="2022-12-06T19:45:23.015" v="4471" actId="207"/>
          <ac:spMkLst>
            <pc:docMk/>
            <pc:sldMk cId="3356677701" sldId="260"/>
            <ac:spMk id="8" creationId="{4A2068BA-9D7E-48BC-AC0E-C8B114B14DB5}"/>
          </ac:spMkLst>
        </pc:spChg>
        <pc:spChg chg="mod">
          <ac:chgData name="Tommi Rautava" userId="01a9baa109686274" providerId="LiveId" clId="{EAD43E08-E83B-432C-ABD0-9CDB466B304C}" dt="2022-12-06T19:45:23.015" v="4471" actId="207"/>
          <ac:spMkLst>
            <pc:docMk/>
            <pc:sldMk cId="3356677701" sldId="260"/>
            <ac:spMk id="9" creationId="{02399EFD-6AC8-FD9C-6D3D-34EA83F6EE19}"/>
          </ac:spMkLst>
        </pc:spChg>
        <pc:spChg chg="add del">
          <ac:chgData name="Tommi Rautava" userId="01a9baa109686274" providerId="LiveId" clId="{EAD43E08-E83B-432C-ABD0-9CDB466B304C}" dt="2022-11-26T16:46:02.379" v="408" actId="22"/>
          <ac:spMkLst>
            <pc:docMk/>
            <pc:sldMk cId="3356677701" sldId="260"/>
            <ac:spMk id="9" creationId="{06ACE2B0-6466-70FB-E837-7B51C6CA1D05}"/>
          </ac:spMkLst>
        </pc:spChg>
        <pc:spChg chg="add mod ord">
          <ac:chgData name="Tommi Rautava" userId="01a9baa109686274" providerId="LiveId" clId="{EAD43E08-E83B-432C-ABD0-9CDB466B304C}" dt="2022-11-26T17:10:53.774" v="671" actId="1076"/>
          <ac:spMkLst>
            <pc:docMk/>
            <pc:sldMk cId="3356677701" sldId="260"/>
            <ac:spMk id="10" creationId="{11A95011-B14E-88D0-39AB-101491D5B6E9}"/>
          </ac:spMkLst>
        </pc:spChg>
        <pc:spChg chg="mod">
          <ac:chgData name="Tommi Rautava" userId="01a9baa109686274" providerId="LiveId" clId="{EAD43E08-E83B-432C-ABD0-9CDB466B304C}" dt="2022-12-06T19:45:23.015" v="4471" actId="207"/>
          <ac:spMkLst>
            <pc:docMk/>
            <pc:sldMk cId="3356677701" sldId="260"/>
            <ac:spMk id="10" creationId="{501ECE62-1A23-9BDB-E78D-B8A1D67953E2}"/>
          </ac:spMkLst>
        </pc:spChg>
        <pc:spChg chg="mod">
          <ac:chgData name="Tommi Rautava" userId="01a9baa109686274" providerId="LiveId" clId="{EAD43E08-E83B-432C-ABD0-9CDB466B304C}" dt="2022-12-06T19:45:23.015" v="4471" actId="207"/>
          <ac:spMkLst>
            <pc:docMk/>
            <pc:sldMk cId="3356677701" sldId="260"/>
            <ac:spMk id="11" creationId="{63D0B7B2-8E17-B51B-C639-0D094501E381}"/>
          </ac:spMkLst>
        </pc:spChg>
        <pc:spChg chg="mod">
          <ac:chgData name="Tommi Rautava" userId="01a9baa109686274" providerId="LiveId" clId="{EAD43E08-E83B-432C-ABD0-9CDB466B304C}" dt="2022-12-06T19:45:23.015" v="4471" actId="207"/>
          <ac:spMkLst>
            <pc:docMk/>
            <pc:sldMk cId="3356677701" sldId="260"/>
            <ac:spMk id="12" creationId="{42BDED44-74F9-F62D-AAAE-300B6F3FDA9A}"/>
          </ac:spMkLst>
        </pc:spChg>
        <pc:spChg chg="mod ord">
          <ac:chgData name="Tommi Rautava" userId="01a9baa109686274" providerId="LiveId" clId="{EAD43E08-E83B-432C-ABD0-9CDB466B304C}" dt="2022-11-26T17:10:53.774" v="671" actId="1076"/>
          <ac:spMkLst>
            <pc:docMk/>
            <pc:sldMk cId="3356677701" sldId="260"/>
            <ac:spMk id="23" creationId="{697862F3-68BF-40EC-9E38-B32655E51E00}"/>
          </ac:spMkLst>
        </pc:spChg>
        <pc:spChg chg="del mod">
          <ac:chgData name="Tommi Rautava" userId="01a9baa109686274" providerId="LiveId" clId="{EAD43E08-E83B-432C-ABD0-9CDB466B304C}" dt="2022-11-26T16:30:03.383" v="328" actId="478"/>
          <ac:spMkLst>
            <pc:docMk/>
            <pc:sldMk cId="3356677701" sldId="260"/>
            <ac:spMk id="24" creationId="{3ED18A29-36F5-4E8F-968A-11C8A0B7CFFA}"/>
          </ac:spMkLst>
        </pc:spChg>
        <pc:spChg chg="add mod">
          <ac:chgData name="Tommi Rautava" userId="01a9baa109686274" providerId="LiveId" clId="{EAD43E08-E83B-432C-ABD0-9CDB466B304C}" dt="2022-12-06T19:34:32.940" v="4281" actId="164"/>
          <ac:spMkLst>
            <pc:docMk/>
            <pc:sldMk cId="3356677701" sldId="260"/>
            <ac:spMk id="29" creationId="{2AE30F9A-A9AB-DE65-F2E4-23DB0CC38E5C}"/>
          </ac:spMkLst>
        </pc:spChg>
        <pc:spChg chg="add mod">
          <ac:chgData name="Tommi Rautava" userId="01a9baa109686274" providerId="LiveId" clId="{EAD43E08-E83B-432C-ABD0-9CDB466B304C}" dt="2022-12-06T19:35:02.906" v="4283" actId="1076"/>
          <ac:spMkLst>
            <pc:docMk/>
            <pc:sldMk cId="3356677701" sldId="260"/>
            <ac:spMk id="30" creationId="{6E15BE2F-C221-D27F-B9E9-70E24CD5A80B}"/>
          </ac:spMkLst>
        </pc:spChg>
        <pc:spChg chg="add mod">
          <ac:chgData name="Tommi Rautava" userId="01a9baa109686274" providerId="LiveId" clId="{EAD43E08-E83B-432C-ABD0-9CDB466B304C}" dt="2022-12-06T19:35:07.307" v="4284" actId="1076"/>
          <ac:spMkLst>
            <pc:docMk/>
            <pc:sldMk cId="3356677701" sldId="260"/>
            <ac:spMk id="31" creationId="{AE6EB396-350C-C705-7C84-D6E6F029FAA6}"/>
          </ac:spMkLst>
        </pc:spChg>
        <pc:spChg chg="add mod">
          <ac:chgData name="Tommi Rautava" userId="01a9baa109686274" providerId="LiveId" clId="{EAD43E08-E83B-432C-ABD0-9CDB466B304C}" dt="2022-12-06T19:34:32.940" v="4281" actId="164"/>
          <ac:spMkLst>
            <pc:docMk/>
            <pc:sldMk cId="3356677701" sldId="260"/>
            <ac:spMk id="32" creationId="{31E2645A-EC1B-7203-C2CF-13005D1AC120}"/>
          </ac:spMkLst>
        </pc:spChg>
        <pc:spChg chg="add mod">
          <ac:chgData name="Tommi Rautava" userId="01a9baa109686274" providerId="LiveId" clId="{EAD43E08-E83B-432C-ABD0-9CDB466B304C}" dt="2022-12-06T19:35:14.628" v="4285" actId="1076"/>
          <ac:spMkLst>
            <pc:docMk/>
            <pc:sldMk cId="3356677701" sldId="260"/>
            <ac:spMk id="33" creationId="{716F2689-194B-14E3-D3AC-9023F10A6DF0}"/>
          </ac:spMkLst>
        </pc:spChg>
        <pc:grpChg chg="add mod ord">
          <ac:chgData name="Tommi Rautava" userId="01a9baa109686274" providerId="LiveId" clId="{EAD43E08-E83B-432C-ABD0-9CDB466B304C}" dt="2022-12-06T19:41:55.458" v="4320" actId="166"/>
          <ac:grpSpMkLst>
            <pc:docMk/>
            <pc:sldMk cId="3356677701" sldId="260"/>
            <ac:grpSpMk id="3" creationId="{07891491-25AE-7305-1936-93BCE6E884F1}"/>
          </ac:grpSpMkLst>
        </pc:grpChg>
        <pc:grpChg chg="add del mod">
          <ac:chgData name="Tommi Rautava" userId="01a9baa109686274" providerId="LiveId" clId="{EAD43E08-E83B-432C-ABD0-9CDB466B304C}" dt="2022-12-06T19:38:44.240" v="4312" actId="478"/>
          <ac:grpSpMkLst>
            <pc:docMk/>
            <pc:sldMk cId="3356677701" sldId="260"/>
            <ac:grpSpMk id="5" creationId="{2F58F8EC-1514-5E26-9FBB-49B68B5B3EFB}"/>
          </ac:grpSpMkLst>
        </pc:grpChg>
        <pc:grpChg chg="add mod">
          <ac:chgData name="Tommi Rautava" userId="01a9baa109686274" providerId="LiveId" clId="{EAD43E08-E83B-432C-ABD0-9CDB466B304C}" dt="2022-12-06T19:44:09.251" v="4327"/>
          <ac:grpSpMkLst>
            <pc:docMk/>
            <pc:sldMk cId="3356677701" sldId="260"/>
            <ac:grpSpMk id="7" creationId="{27ED9DD9-7733-1CFE-03FE-3A5235964968}"/>
          </ac:grpSpMkLst>
        </pc:grpChg>
        <pc:grpChg chg="add del mod">
          <ac:chgData name="Tommi Rautava" userId="01a9baa109686274" providerId="LiveId" clId="{EAD43E08-E83B-432C-ABD0-9CDB466B304C}" dt="2022-11-27T19:35:16.420" v="1002" actId="478"/>
          <ac:grpSpMkLst>
            <pc:docMk/>
            <pc:sldMk cId="3356677701" sldId="260"/>
            <ac:grpSpMk id="11" creationId="{75D4217D-1DD4-5748-8059-61B31614B195}"/>
          </ac:grpSpMkLst>
        </pc:grpChg>
        <pc:grpChg chg="add del mod">
          <ac:chgData name="Tommi Rautava" userId="01a9baa109686274" providerId="LiveId" clId="{EAD43E08-E83B-432C-ABD0-9CDB466B304C}" dt="2022-11-27T19:34:36.073" v="997" actId="478"/>
          <ac:grpSpMkLst>
            <pc:docMk/>
            <pc:sldMk cId="3356677701" sldId="260"/>
            <ac:grpSpMk id="12" creationId="{C1185DAB-11E8-8557-A58D-5DFFF7969AF1}"/>
          </ac:grpSpMkLst>
        </pc:grpChg>
        <pc:grpChg chg="add del mod">
          <ac:chgData name="Tommi Rautava" userId="01a9baa109686274" providerId="LiveId" clId="{EAD43E08-E83B-432C-ABD0-9CDB466B304C}" dt="2022-11-27T19:35:20.835" v="1004" actId="478"/>
          <ac:grpSpMkLst>
            <pc:docMk/>
            <pc:sldMk cId="3356677701" sldId="260"/>
            <ac:grpSpMk id="13" creationId="{7C8D19B0-7140-C193-2639-23373F412E87}"/>
          </ac:grpSpMkLst>
        </pc:grpChg>
        <pc:grpChg chg="add del mod">
          <ac:chgData name="Tommi Rautava" userId="01a9baa109686274" providerId="LiveId" clId="{EAD43E08-E83B-432C-ABD0-9CDB466B304C}" dt="2022-11-27T19:35:18.720" v="1003" actId="478"/>
          <ac:grpSpMkLst>
            <pc:docMk/>
            <pc:sldMk cId="3356677701" sldId="260"/>
            <ac:grpSpMk id="14" creationId="{D1E2236C-7AFC-F9EA-DA2D-AA33429EEC67}"/>
          </ac:grpSpMkLst>
        </pc:grpChg>
        <pc:picChg chg="add mod ord">
          <ac:chgData name="Tommi Rautava" userId="01a9baa109686274" providerId="LiveId" clId="{EAD43E08-E83B-432C-ABD0-9CDB466B304C}" dt="2022-12-06T19:41:49.112" v="4319" actId="167"/>
          <ac:picMkLst>
            <pc:docMk/>
            <pc:sldMk cId="3356677701" sldId="260"/>
            <ac:picMk id="6" creationId="{13B0C1A5-F696-4F2E-C3A6-123C0DA45515}"/>
          </ac:picMkLst>
        </pc:picChg>
        <pc:picChg chg="add mod">
          <ac:chgData name="Tommi Rautava" userId="01a9baa109686274" providerId="LiveId" clId="{EAD43E08-E83B-432C-ABD0-9CDB466B304C}" dt="2022-12-06T19:34:17.459" v="4280" actId="164"/>
          <ac:picMkLst>
            <pc:docMk/>
            <pc:sldMk cId="3356677701" sldId="260"/>
            <ac:picMk id="16" creationId="{C42D2A8E-3A9D-FF14-C59F-55A87290DEF6}"/>
          </ac:picMkLst>
        </pc:picChg>
        <pc:picChg chg="add del mod">
          <ac:chgData name="Tommi Rautava" userId="01a9baa109686274" providerId="LiveId" clId="{EAD43E08-E83B-432C-ABD0-9CDB466B304C}" dt="2022-11-27T20:37:29.402" v="1073" actId="478"/>
          <ac:picMkLst>
            <pc:docMk/>
            <pc:sldMk cId="3356677701" sldId="260"/>
            <ac:picMk id="18" creationId="{D10ACF73-23D4-8057-4C1A-1000DEAC936F}"/>
          </ac:picMkLst>
        </pc:picChg>
        <pc:picChg chg="add mod">
          <ac:chgData name="Tommi Rautava" userId="01a9baa109686274" providerId="LiveId" clId="{EAD43E08-E83B-432C-ABD0-9CDB466B304C}" dt="2022-12-06T19:34:17.459" v="4280" actId="164"/>
          <ac:picMkLst>
            <pc:docMk/>
            <pc:sldMk cId="3356677701" sldId="260"/>
            <ac:picMk id="20" creationId="{7BC161C7-92EB-D779-F81B-5BF2C2A26815}"/>
          </ac:picMkLst>
        </pc:picChg>
        <pc:picChg chg="add mod">
          <ac:chgData name="Tommi Rautava" userId="01a9baa109686274" providerId="LiveId" clId="{EAD43E08-E83B-432C-ABD0-9CDB466B304C}" dt="2022-12-06T19:34:17.459" v="4280" actId="164"/>
          <ac:picMkLst>
            <pc:docMk/>
            <pc:sldMk cId="3356677701" sldId="260"/>
            <ac:picMk id="22" creationId="{A8FA1A8B-90F7-5EBA-0004-CF0761DDEAB0}"/>
          </ac:picMkLst>
        </pc:picChg>
        <pc:picChg chg="add mod">
          <ac:chgData name="Tommi Rautava" userId="01a9baa109686274" providerId="LiveId" clId="{EAD43E08-E83B-432C-ABD0-9CDB466B304C}" dt="2022-12-06T19:34:17.459" v="4280" actId="164"/>
          <ac:picMkLst>
            <pc:docMk/>
            <pc:sldMk cId="3356677701" sldId="260"/>
            <ac:picMk id="26" creationId="{BF5070B4-B575-B483-2892-B209ED02D58A}"/>
          </ac:picMkLst>
        </pc:picChg>
        <pc:picChg chg="add mod">
          <ac:chgData name="Tommi Rautava" userId="01a9baa109686274" providerId="LiveId" clId="{EAD43E08-E83B-432C-ABD0-9CDB466B304C}" dt="2022-12-06T19:34:17.459" v="4280" actId="164"/>
          <ac:picMkLst>
            <pc:docMk/>
            <pc:sldMk cId="3356677701" sldId="260"/>
            <ac:picMk id="28" creationId="{C8CBC6DF-CFAB-9698-E06F-793F0A28B362}"/>
          </ac:picMkLst>
        </pc:picChg>
        <pc:picChg chg="del mod">
          <ac:chgData name="Tommi Rautava" userId="01a9baa109686274" providerId="LiveId" clId="{EAD43E08-E83B-432C-ABD0-9CDB466B304C}" dt="2022-11-26T16:33:07.901" v="363" actId="478"/>
          <ac:picMkLst>
            <pc:docMk/>
            <pc:sldMk cId="3356677701" sldId="260"/>
            <ac:picMk id="1036" creationId="{6AB1C910-5EE0-4DE9-9FC2-DC86D233C692}"/>
          </ac:picMkLst>
        </pc:picChg>
        <pc:picChg chg="del mod">
          <ac:chgData name="Tommi Rautava" userId="01a9baa109686274" providerId="LiveId" clId="{EAD43E08-E83B-432C-ABD0-9CDB466B304C}" dt="2022-11-26T16:33:04.425" v="362" actId="478"/>
          <ac:picMkLst>
            <pc:docMk/>
            <pc:sldMk cId="3356677701" sldId="260"/>
            <ac:picMk id="1040" creationId="{7DF3B788-9C14-4BE6-A981-99F51A8F8B78}"/>
          </ac:picMkLst>
        </pc:picChg>
        <pc:picChg chg="del mod">
          <ac:chgData name="Tommi Rautava" userId="01a9baa109686274" providerId="LiveId" clId="{EAD43E08-E83B-432C-ABD0-9CDB466B304C}" dt="2022-11-26T16:36:56.588" v="386" actId="478"/>
          <ac:picMkLst>
            <pc:docMk/>
            <pc:sldMk cId="3356677701" sldId="260"/>
            <ac:picMk id="1042" creationId="{482397D3-E556-4F85-98D1-DCBC7D3AD3D9}"/>
          </ac:picMkLst>
        </pc:picChg>
        <pc:picChg chg="del mod">
          <ac:chgData name="Tommi Rautava" userId="01a9baa109686274" providerId="LiveId" clId="{EAD43E08-E83B-432C-ABD0-9CDB466B304C}" dt="2022-11-26T16:29:58.129" v="327" actId="478"/>
          <ac:picMkLst>
            <pc:docMk/>
            <pc:sldMk cId="3356677701" sldId="260"/>
            <ac:picMk id="1048" creationId="{EEA318FC-C180-418B-922D-10E14DEC14AD}"/>
          </ac:picMkLst>
        </pc:picChg>
        <pc:picChg chg="add mod">
          <ac:chgData name="Tommi Rautava" userId="01a9baa109686274" providerId="LiveId" clId="{EAD43E08-E83B-432C-ABD0-9CDB466B304C}" dt="2022-11-26T17:10:53.774" v="671" actId="1076"/>
          <ac:picMkLst>
            <pc:docMk/>
            <pc:sldMk cId="3356677701" sldId="260"/>
            <ac:picMk id="3074" creationId="{7580AC9F-6860-3BB8-08BA-DF290FA09FAC}"/>
          </ac:picMkLst>
        </pc:picChg>
        <pc:picChg chg="add del mod">
          <ac:chgData name="Tommi Rautava" userId="01a9baa109686274" providerId="LiveId" clId="{EAD43E08-E83B-432C-ABD0-9CDB466B304C}" dt="2022-11-26T16:36:14.198" v="381" actId="478"/>
          <ac:picMkLst>
            <pc:docMk/>
            <pc:sldMk cId="3356677701" sldId="260"/>
            <ac:picMk id="3076" creationId="{AF459527-16AD-FA11-D773-67170CE5E76E}"/>
          </ac:picMkLst>
        </pc:picChg>
        <pc:picChg chg="add mod">
          <ac:chgData name="Tommi Rautava" userId="01a9baa109686274" providerId="LiveId" clId="{EAD43E08-E83B-432C-ABD0-9CDB466B304C}" dt="2022-11-26T17:10:53.774" v="671" actId="1076"/>
          <ac:picMkLst>
            <pc:docMk/>
            <pc:sldMk cId="3356677701" sldId="260"/>
            <ac:picMk id="3078" creationId="{A10140F2-B2D2-8339-636E-4BA0C8073B42}"/>
          </ac:picMkLst>
        </pc:picChg>
        <pc:picChg chg="add del mod">
          <ac:chgData name="Tommi Rautava" userId="01a9baa109686274" providerId="LiveId" clId="{EAD43E08-E83B-432C-ABD0-9CDB466B304C}" dt="2022-11-26T16:48:23.520" v="420" actId="478"/>
          <ac:picMkLst>
            <pc:docMk/>
            <pc:sldMk cId="3356677701" sldId="260"/>
            <ac:picMk id="3080" creationId="{5A13312A-078D-DB0A-3E76-7F4192AA2789}"/>
          </ac:picMkLst>
        </pc:picChg>
        <pc:picChg chg="add del mod">
          <ac:chgData name="Tommi Rautava" userId="01a9baa109686274" providerId="LiveId" clId="{EAD43E08-E83B-432C-ABD0-9CDB466B304C}" dt="2022-11-26T16:43:52.247" v="404" actId="478"/>
          <ac:picMkLst>
            <pc:docMk/>
            <pc:sldMk cId="3356677701" sldId="260"/>
            <ac:picMk id="3082" creationId="{6FD64D28-C27A-DDBB-3E48-B379F152379D}"/>
          </ac:picMkLst>
        </pc:picChg>
        <pc:picChg chg="add del mod">
          <ac:chgData name="Tommi Rautava" userId="01a9baa109686274" providerId="LiveId" clId="{EAD43E08-E83B-432C-ABD0-9CDB466B304C}" dt="2022-11-26T16:46:36.259" v="415" actId="478"/>
          <ac:picMkLst>
            <pc:docMk/>
            <pc:sldMk cId="3356677701" sldId="260"/>
            <ac:picMk id="3084" creationId="{B8622D5A-472C-35BF-E9B0-E004517016E0}"/>
          </ac:picMkLst>
        </pc:picChg>
        <pc:picChg chg="add mod">
          <ac:chgData name="Tommi Rautava" userId="01a9baa109686274" providerId="LiveId" clId="{EAD43E08-E83B-432C-ABD0-9CDB466B304C}" dt="2022-11-26T17:10:53.774" v="671" actId="1076"/>
          <ac:picMkLst>
            <pc:docMk/>
            <pc:sldMk cId="3356677701" sldId="260"/>
            <ac:picMk id="3086" creationId="{93DC7E32-723F-7DFF-4E58-E5D284B346DA}"/>
          </ac:picMkLst>
        </pc:picChg>
        <pc:picChg chg="add mod">
          <ac:chgData name="Tommi Rautava" userId="01a9baa109686274" providerId="LiveId" clId="{EAD43E08-E83B-432C-ABD0-9CDB466B304C}" dt="2022-11-26T17:10:53.774" v="671" actId="1076"/>
          <ac:picMkLst>
            <pc:docMk/>
            <pc:sldMk cId="3356677701" sldId="260"/>
            <ac:picMk id="3088" creationId="{1ED59A84-A2F5-2102-1DDC-B1A46E6F7C69}"/>
          </ac:picMkLst>
        </pc:picChg>
      </pc:sldChg>
      <pc:sldChg chg="addSp delSp modSp add mod modTransition modClrScheme chgLayout">
        <pc:chgData name="Tommi Rautava" userId="01a9baa109686274" providerId="LiveId" clId="{EAD43E08-E83B-432C-ABD0-9CDB466B304C}" dt="2022-12-10T13:15:41.472" v="13563" actId="962"/>
        <pc:sldMkLst>
          <pc:docMk/>
          <pc:sldMk cId="2857983330" sldId="261"/>
        </pc:sldMkLst>
        <pc:spChg chg="mod ord">
          <ac:chgData name="Tommi Rautava" userId="01a9baa109686274" providerId="LiveId" clId="{EAD43E08-E83B-432C-ABD0-9CDB466B304C}" dt="2022-12-08T16:06:50.562" v="5404"/>
          <ac:spMkLst>
            <pc:docMk/>
            <pc:sldMk cId="2857983330" sldId="261"/>
            <ac:spMk id="2" creationId="{2BE70681-A40F-464C-B005-1AE68A5EEDA5}"/>
          </ac:spMkLst>
        </pc:spChg>
        <pc:spChg chg="del mod ord">
          <ac:chgData name="Tommi Rautava" userId="01a9baa109686274" providerId="LiveId" clId="{EAD43E08-E83B-432C-ABD0-9CDB466B304C}" dt="2022-12-06T17:21:29.442" v="3771"/>
          <ac:spMkLst>
            <pc:docMk/>
            <pc:sldMk cId="2857983330" sldId="261"/>
            <ac:spMk id="3" creationId="{4F827A7A-5F12-4044-BF64-483A51DFD843}"/>
          </ac:spMkLst>
        </pc:spChg>
        <pc:spChg chg="add del mod">
          <ac:chgData name="Tommi Rautava" userId="01a9baa109686274" providerId="LiveId" clId="{EAD43E08-E83B-432C-ABD0-9CDB466B304C}" dt="2022-12-08T16:06:50.562" v="5404"/>
          <ac:spMkLst>
            <pc:docMk/>
            <pc:sldMk cId="2857983330" sldId="261"/>
            <ac:spMk id="3" creationId="{A6F25CDC-6DF1-6C34-FF0C-CB7E9C5AEAA5}"/>
          </ac:spMkLst>
        </pc:spChg>
        <pc:spChg chg="add mod">
          <ac:chgData name="Tommi Rautava" userId="01a9baa109686274" providerId="LiveId" clId="{EAD43E08-E83B-432C-ABD0-9CDB466B304C}" dt="2022-12-10T13:15:41.472" v="13563" actId="962"/>
          <ac:spMkLst>
            <pc:docMk/>
            <pc:sldMk cId="2857983330" sldId="261"/>
            <ac:spMk id="4" creationId="{AD327D65-1989-4BCA-D22C-638CD77470F2}"/>
          </ac:spMkLst>
        </pc:spChg>
        <pc:spChg chg="add del mod">
          <ac:chgData name="Tommi Rautava" userId="01a9baa109686274" providerId="LiveId" clId="{EAD43E08-E83B-432C-ABD0-9CDB466B304C}" dt="2022-11-29T18:23:40.695" v="1924"/>
          <ac:spMkLst>
            <pc:docMk/>
            <pc:sldMk cId="2857983330" sldId="261"/>
            <ac:spMk id="4" creationId="{B2A289A3-05F2-4373-8483-C2B052A827B7}"/>
          </ac:spMkLst>
        </pc:spChg>
        <pc:spChg chg="add del mod">
          <ac:chgData name="Tommi Rautava" userId="01a9baa109686274" providerId="LiveId" clId="{EAD43E08-E83B-432C-ABD0-9CDB466B304C}" dt="2022-12-06T17:21:23.001" v="3767"/>
          <ac:spMkLst>
            <pc:docMk/>
            <pc:sldMk cId="2857983330" sldId="261"/>
            <ac:spMk id="4" creationId="{EB2FEA85-400C-89C3-CC9F-474E08BA4E22}"/>
          </ac:spMkLst>
        </pc:spChg>
        <pc:spChg chg="add del mod">
          <ac:chgData name="Tommi Rautava" userId="01a9baa109686274" providerId="LiveId" clId="{EAD43E08-E83B-432C-ABD0-9CDB466B304C}" dt="2022-11-29T18:23:40.695" v="1924"/>
          <ac:spMkLst>
            <pc:docMk/>
            <pc:sldMk cId="2857983330" sldId="261"/>
            <ac:spMk id="5" creationId="{0920463B-0AB1-BB21-3DDC-CDAB9F7EE6A0}"/>
          </ac:spMkLst>
        </pc:spChg>
        <pc:spChg chg="add del mod">
          <ac:chgData name="Tommi Rautava" userId="01a9baa109686274" providerId="LiveId" clId="{EAD43E08-E83B-432C-ABD0-9CDB466B304C}" dt="2022-12-06T17:21:23.001" v="3767"/>
          <ac:spMkLst>
            <pc:docMk/>
            <pc:sldMk cId="2857983330" sldId="261"/>
            <ac:spMk id="5" creationId="{5C19B6BC-598C-E9DE-DA0A-AC1D0672D160}"/>
          </ac:spMkLst>
        </pc:spChg>
        <pc:spChg chg="add del mod ord">
          <ac:chgData name="Tommi Rautava" userId="01a9baa109686274" providerId="LiveId" clId="{EAD43E08-E83B-432C-ABD0-9CDB466B304C}" dt="2022-12-06T17:21:16.054" v="3766" actId="478"/>
          <ac:spMkLst>
            <pc:docMk/>
            <pc:sldMk cId="2857983330" sldId="261"/>
            <ac:spMk id="6" creationId="{660B520A-D8D5-8B97-8F22-ED0C976625BF}"/>
          </ac:spMkLst>
        </pc:spChg>
        <pc:spChg chg="add del mod">
          <ac:chgData name="Tommi Rautava" userId="01a9baa109686274" providerId="LiveId" clId="{EAD43E08-E83B-432C-ABD0-9CDB466B304C}" dt="2022-12-06T17:21:29.442" v="3771"/>
          <ac:spMkLst>
            <pc:docMk/>
            <pc:sldMk cId="2857983330" sldId="261"/>
            <ac:spMk id="7" creationId="{FC77767F-739D-EF68-16E7-ADFC5785E93C}"/>
          </ac:spMkLst>
        </pc:spChg>
        <pc:spChg chg="add del mod">
          <ac:chgData name="Tommi Rautava" userId="01a9baa109686274" providerId="LiveId" clId="{EAD43E08-E83B-432C-ABD0-9CDB466B304C}" dt="2022-12-08T16:06:50.562" v="5404"/>
          <ac:spMkLst>
            <pc:docMk/>
            <pc:sldMk cId="2857983330" sldId="261"/>
            <ac:spMk id="8" creationId="{C1160073-B4F4-D938-781E-4AB838DAD1CD}"/>
          </ac:spMkLst>
        </pc:spChg>
      </pc:sldChg>
      <pc:sldChg chg="addSp delSp modSp add del mod ord modTransition">
        <pc:chgData name="Tommi Rautava" userId="01a9baa109686274" providerId="LiveId" clId="{EAD43E08-E83B-432C-ABD0-9CDB466B304C}" dt="2022-12-06T19:50:08.449" v="4614" actId="47"/>
        <pc:sldMkLst>
          <pc:docMk/>
          <pc:sldMk cId="689346366" sldId="262"/>
        </pc:sldMkLst>
        <pc:spChg chg="mod ord">
          <ac:chgData name="Tommi Rautava" userId="01a9baa109686274" providerId="LiveId" clId="{EAD43E08-E83B-432C-ABD0-9CDB466B304C}" dt="2022-12-06T17:24:22.109" v="3841" actId="6549"/>
          <ac:spMkLst>
            <pc:docMk/>
            <pc:sldMk cId="689346366" sldId="262"/>
            <ac:spMk id="2" creationId="{E9768982-5476-4872-8498-FE67A06F7EBC}"/>
          </ac:spMkLst>
        </pc:spChg>
        <pc:spChg chg="mod topLvl">
          <ac:chgData name="Tommi Rautava" userId="01a9baa109686274" providerId="LiveId" clId="{EAD43E08-E83B-432C-ABD0-9CDB466B304C}" dt="2022-12-06T19:31:04.333" v="4272" actId="165"/>
          <ac:spMkLst>
            <pc:docMk/>
            <pc:sldMk cId="689346366" sldId="262"/>
            <ac:spMk id="5" creationId="{DF88B89C-E485-4500-8123-BCF9D48997B1}"/>
          </ac:spMkLst>
        </pc:spChg>
        <pc:spChg chg="mod topLvl">
          <ac:chgData name="Tommi Rautava" userId="01a9baa109686274" providerId="LiveId" clId="{EAD43E08-E83B-432C-ABD0-9CDB466B304C}" dt="2022-12-06T19:31:04.333" v="4272" actId="165"/>
          <ac:spMkLst>
            <pc:docMk/>
            <pc:sldMk cId="689346366" sldId="262"/>
            <ac:spMk id="18" creationId="{F361FFD9-4CF6-40FF-9839-5D843164E51E}"/>
          </ac:spMkLst>
        </pc:spChg>
        <pc:spChg chg="mod topLvl">
          <ac:chgData name="Tommi Rautava" userId="01a9baa109686274" providerId="LiveId" clId="{EAD43E08-E83B-432C-ABD0-9CDB466B304C}" dt="2022-12-06T19:31:04.333" v="4272" actId="165"/>
          <ac:spMkLst>
            <pc:docMk/>
            <pc:sldMk cId="689346366" sldId="262"/>
            <ac:spMk id="26" creationId="{A003655B-B611-4CA4-92B0-8606482B5B19}"/>
          </ac:spMkLst>
        </pc:spChg>
        <pc:spChg chg="mod topLvl">
          <ac:chgData name="Tommi Rautava" userId="01a9baa109686274" providerId="LiveId" clId="{EAD43E08-E83B-432C-ABD0-9CDB466B304C}" dt="2022-12-06T19:31:04.333" v="4272" actId="165"/>
          <ac:spMkLst>
            <pc:docMk/>
            <pc:sldMk cId="689346366" sldId="262"/>
            <ac:spMk id="30" creationId="{63BA474F-B4C5-4950-8408-BC360FC006BC}"/>
          </ac:spMkLst>
        </pc:spChg>
        <pc:spChg chg="mod topLvl">
          <ac:chgData name="Tommi Rautava" userId="01a9baa109686274" providerId="LiveId" clId="{EAD43E08-E83B-432C-ABD0-9CDB466B304C}" dt="2022-12-06T19:31:04.333" v="4272" actId="165"/>
          <ac:spMkLst>
            <pc:docMk/>
            <pc:sldMk cId="689346366" sldId="262"/>
            <ac:spMk id="32" creationId="{D9922D12-7057-444F-AE1E-CED2536ED659}"/>
          </ac:spMkLst>
        </pc:spChg>
        <pc:spChg chg="mod topLvl">
          <ac:chgData name="Tommi Rautava" userId="01a9baa109686274" providerId="LiveId" clId="{EAD43E08-E83B-432C-ABD0-9CDB466B304C}" dt="2022-12-06T19:31:04.333" v="4272" actId="165"/>
          <ac:spMkLst>
            <pc:docMk/>
            <pc:sldMk cId="689346366" sldId="262"/>
            <ac:spMk id="33" creationId="{02159FFB-98F6-479F-A705-77ADAD0878E5}"/>
          </ac:spMkLst>
        </pc:spChg>
        <pc:spChg chg="mod topLvl">
          <ac:chgData name="Tommi Rautava" userId="01a9baa109686274" providerId="LiveId" clId="{EAD43E08-E83B-432C-ABD0-9CDB466B304C}" dt="2022-12-06T19:31:04.333" v="4272" actId="165"/>
          <ac:spMkLst>
            <pc:docMk/>
            <pc:sldMk cId="689346366" sldId="262"/>
            <ac:spMk id="34" creationId="{16E4B877-34C2-4EF1-9DF1-01DE91C131B0}"/>
          </ac:spMkLst>
        </pc:spChg>
        <pc:spChg chg="mod topLvl">
          <ac:chgData name="Tommi Rautava" userId="01a9baa109686274" providerId="LiveId" clId="{EAD43E08-E83B-432C-ABD0-9CDB466B304C}" dt="2022-12-06T19:31:04.333" v="4272" actId="165"/>
          <ac:spMkLst>
            <pc:docMk/>
            <pc:sldMk cId="689346366" sldId="262"/>
            <ac:spMk id="36" creationId="{7F4622EE-4D81-466E-9036-9ECCCED5611E}"/>
          </ac:spMkLst>
        </pc:spChg>
        <pc:spChg chg="mod topLvl">
          <ac:chgData name="Tommi Rautava" userId="01a9baa109686274" providerId="LiveId" clId="{EAD43E08-E83B-432C-ABD0-9CDB466B304C}" dt="2022-12-06T19:31:04.333" v="4272" actId="165"/>
          <ac:spMkLst>
            <pc:docMk/>
            <pc:sldMk cId="689346366" sldId="262"/>
            <ac:spMk id="52" creationId="{D630E284-3C78-4323-978B-608AD996694E}"/>
          </ac:spMkLst>
        </pc:spChg>
        <pc:grpChg chg="add del mod">
          <ac:chgData name="Tommi Rautava" userId="01a9baa109686274" providerId="LiveId" clId="{EAD43E08-E83B-432C-ABD0-9CDB466B304C}" dt="2022-12-06T19:29:04.909" v="4262" actId="165"/>
          <ac:grpSpMkLst>
            <pc:docMk/>
            <pc:sldMk cId="689346366" sldId="262"/>
            <ac:grpSpMk id="3" creationId="{58F7EC1A-0AA8-B20C-EB05-28B360AB15CA}"/>
          </ac:grpSpMkLst>
        </pc:grpChg>
        <pc:grpChg chg="add del mod topLvl">
          <ac:chgData name="Tommi Rautava" userId="01a9baa109686274" providerId="LiveId" clId="{EAD43E08-E83B-432C-ABD0-9CDB466B304C}" dt="2022-12-06T19:32:12.195" v="4276" actId="478"/>
          <ac:grpSpMkLst>
            <pc:docMk/>
            <pc:sldMk cId="689346366" sldId="262"/>
            <ac:grpSpMk id="4" creationId="{50A96EEF-B7E0-9C25-2D67-60779204FB55}"/>
          </ac:grpSpMkLst>
        </pc:grpChg>
        <pc:grpChg chg="add del mod">
          <ac:chgData name="Tommi Rautava" userId="01a9baa109686274" providerId="LiveId" clId="{EAD43E08-E83B-432C-ABD0-9CDB466B304C}" dt="2022-12-06T19:31:04.333" v="4272" actId="165"/>
          <ac:grpSpMkLst>
            <pc:docMk/>
            <pc:sldMk cId="689346366" sldId="262"/>
            <ac:grpSpMk id="6" creationId="{387A72A5-5779-E2BE-69BC-46DF5DD43871}"/>
          </ac:grpSpMkLst>
        </pc:grpChg>
        <pc:picChg chg="mod ord topLvl">
          <ac:chgData name="Tommi Rautava" userId="01a9baa109686274" providerId="LiveId" clId="{EAD43E08-E83B-432C-ABD0-9CDB466B304C}" dt="2022-12-06T19:42:36.242" v="4326" actId="166"/>
          <ac:picMkLst>
            <pc:docMk/>
            <pc:sldMk cId="689346366" sldId="262"/>
            <ac:picMk id="7" creationId="{2B07C24A-1EBB-464E-8D1D-F9CF4D84DD09}"/>
          </ac:picMkLst>
        </pc:picChg>
        <pc:cxnChg chg="mod topLvl">
          <ac:chgData name="Tommi Rautava" userId="01a9baa109686274" providerId="LiveId" clId="{EAD43E08-E83B-432C-ABD0-9CDB466B304C}" dt="2022-12-06T19:31:04.333" v="4272" actId="165"/>
          <ac:cxnSpMkLst>
            <pc:docMk/>
            <pc:sldMk cId="689346366" sldId="262"/>
            <ac:cxnSpMk id="13" creationId="{370AA0EE-70CB-4085-8552-C2E706435393}"/>
          </ac:cxnSpMkLst>
        </pc:cxnChg>
        <pc:cxnChg chg="mod topLvl">
          <ac:chgData name="Tommi Rautava" userId="01a9baa109686274" providerId="LiveId" clId="{EAD43E08-E83B-432C-ABD0-9CDB466B304C}" dt="2022-12-06T19:31:04.333" v="4272" actId="165"/>
          <ac:cxnSpMkLst>
            <pc:docMk/>
            <pc:sldMk cId="689346366" sldId="262"/>
            <ac:cxnSpMk id="19" creationId="{A3F3C46C-10A8-4A7C-B6C2-E52F332A69C4}"/>
          </ac:cxnSpMkLst>
        </pc:cxnChg>
        <pc:cxnChg chg="mod topLvl">
          <ac:chgData name="Tommi Rautava" userId="01a9baa109686274" providerId="LiveId" clId="{EAD43E08-E83B-432C-ABD0-9CDB466B304C}" dt="2022-12-06T19:31:04.333" v="4272" actId="165"/>
          <ac:cxnSpMkLst>
            <pc:docMk/>
            <pc:sldMk cId="689346366" sldId="262"/>
            <ac:cxnSpMk id="21" creationId="{6B8C13B3-606E-4E56-A582-9E6788B3DAD6}"/>
          </ac:cxnSpMkLst>
        </pc:cxnChg>
        <pc:cxnChg chg="mod topLvl">
          <ac:chgData name="Tommi Rautava" userId="01a9baa109686274" providerId="LiveId" clId="{EAD43E08-E83B-432C-ABD0-9CDB466B304C}" dt="2022-12-06T19:31:04.333" v="4272" actId="165"/>
          <ac:cxnSpMkLst>
            <pc:docMk/>
            <pc:sldMk cId="689346366" sldId="262"/>
            <ac:cxnSpMk id="23" creationId="{D9FA7668-B5EF-42B9-BB96-B013B1D9F5DD}"/>
          </ac:cxnSpMkLst>
        </pc:cxnChg>
        <pc:cxnChg chg="mod topLvl">
          <ac:chgData name="Tommi Rautava" userId="01a9baa109686274" providerId="LiveId" clId="{EAD43E08-E83B-432C-ABD0-9CDB466B304C}" dt="2022-12-06T19:31:04.333" v="4272" actId="165"/>
          <ac:cxnSpMkLst>
            <pc:docMk/>
            <pc:sldMk cId="689346366" sldId="262"/>
            <ac:cxnSpMk id="27" creationId="{E9D1D76B-18E2-4833-9115-CB53006C3F80}"/>
          </ac:cxnSpMkLst>
        </pc:cxnChg>
        <pc:cxnChg chg="add del mod topLvl">
          <ac:chgData name="Tommi Rautava" userId="01a9baa109686274" providerId="LiveId" clId="{EAD43E08-E83B-432C-ABD0-9CDB466B304C}" dt="2022-12-06T19:31:57.755" v="4275" actId="478"/>
          <ac:cxnSpMkLst>
            <pc:docMk/>
            <pc:sldMk cId="689346366" sldId="262"/>
            <ac:cxnSpMk id="31" creationId="{59D3CE71-C7FD-47D7-BCE4-72AA8E5B0D57}"/>
          </ac:cxnSpMkLst>
        </pc:cxnChg>
        <pc:cxnChg chg="mod topLvl">
          <ac:chgData name="Tommi Rautava" userId="01a9baa109686274" providerId="LiveId" clId="{EAD43E08-E83B-432C-ABD0-9CDB466B304C}" dt="2022-12-06T19:31:04.333" v="4272" actId="165"/>
          <ac:cxnSpMkLst>
            <pc:docMk/>
            <pc:sldMk cId="689346366" sldId="262"/>
            <ac:cxnSpMk id="43" creationId="{6A4C364F-2AE5-47D9-8176-FEF21D0E1285}"/>
          </ac:cxnSpMkLst>
        </pc:cxnChg>
      </pc:sldChg>
      <pc:sldChg chg="addSp modSp new del">
        <pc:chgData name="Tommi Rautava" userId="01a9baa109686274" providerId="LiveId" clId="{EAD43E08-E83B-432C-ABD0-9CDB466B304C}" dt="2022-11-26T16:42:08.080" v="403" actId="47"/>
        <pc:sldMkLst>
          <pc:docMk/>
          <pc:sldMk cId="793031721" sldId="263"/>
        </pc:sldMkLst>
        <pc:picChg chg="add mod">
          <ac:chgData name="Tommi Rautava" userId="01a9baa109686274" providerId="LiveId" clId="{EAD43E08-E83B-432C-ABD0-9CDB466B304C}" dt="2022-11-26T16:41:47.477" v="402" actId="1076"/>
          <ac:picMkLst>
            <pc:docMk/>
            <pc:sldMk cId="793031721" sldId="263"/>
            <ac:picMk id="4098" creationId="{6989AE96-1DB4-921C-D9D1-3197735AC2F6}"/>
          </ac:picMkLst>
        </pc:picChg>
      </pc:sldChg>
      <pc:sldChg chg="add del">
        <pc:chgData name="Tommi Rautava" userId="01a9baa109686274" providerId="LiveId" clId="{EAD43E08-E83B-432C-ABD0-9CDB466B304C}" dt="2022-11-28T21:16:18.932" v="1415"/>
        <pc:sldMkLst>
          <pc:docMk/>
          <pc:sldMk cId="2632527865" sldId="263"/>
        </pc:sldMkLst>
      </pc:sldChg>
      <pc:sldChg chg="addSp delSp modSp new add del mod modTransition modClrScheme modAnim chgLayout modNotesTx">
        <pc:chgData name="Tommi Rautava" userId="01a9baa109686274" providerId="LiveId" clId="{EAD43E08-E83B-432C-ABD0-9CDB466B304C}" dt="2022-12-10T13:14:32.511" v="13550" actId="13244"/>
        <pc:sldMkLst>
          <pc:docMk/>
          <pc:sldMk cId="4030400699" sldId="263"/>
        </pc:sldMkLst>
        <pc:spChg chg="mod ord">
          <ac:chgData name="Tommi Rautava" userId="01a9baa109686274" providerId="LiveId" clId="{EAD43E08-E83B-432C-ABD0-9CDB466B304C}" dt="2022-12-10T13:14:32.511" v="13550" actId="13244"/>
          <ac:spMkLst>
            <pc:docMk/>
            <pc:sldMk cId="4030400699" sldId="263"/>
            <ac:spMk id="2" creationId="{7E753D90-A3FB-DFFC-3C7B-5B3261D38334}"/>
          </ac:spMkLst>
        </pc:spChg>
        <pc:spChg chg="add del mod">
          <ac:chgData name="Tommi Rautava" userId="01a9baa109686274" providerId="LiveId" clId="{EAD43E08-E83B-432C-ABD0-9CDB466B304C}" dt="2022-12-08T16:05:58.213" v="5392"/>
          <ac:spMkLst>
            <pc:docMk/>
            <pc:sldMk cId="4030400699" sldId="263"/>
            <ac:spMk id="3" creationId="{00B9CF1C-5400-9D29-1392-D40D118A010F}"/>
          </ac:spMkLst>
        </pc:spChg>
        <pc:spChg chg="add del mod ord">
          <ac:chgData name="Tommi Rautava" userId="01a9baa109686274" providerId="LiveId" clId="{EAD43E08-E83B-432C-ABD0-9CDB466B304C}" dt="2022-12-06T19:13:15.578" v="4138"/>
          <ac:spMkLst>
            <pc:docMk/>
            <pc:sldMk cId="4030400699" sldId="263"/>
            <ac:spMk id="3" creationId="{3B0329C8-BC9D-FAC4-C426-2949786A943A}"/>
          </ac:spMkLst>
        </pc:spChg>
        <pc:spChg chg="add del mod">
          <ac:chgData name="Tommi Rautava" userId="01a9baa109686274" providerId="LiveId" clId="{EAD43E08-E83B-432C-ABD0-9CDB466B304C}" dt="2022-12-08T16:05:58.213" v="5392"/>
          <ac:spMkLst>
            <pc:docMk/>
            <pc:sldMk cId="4030400699" sldId="263"/>
            <ac:spMk id="4" creationId="{123421F0-A50F-EE11-7FB3-E5C4C1E22EC7}"/>
          </ac:spMkLst>
        </pc:spChg>
        <pc:spChg chg="add mod">
          <ac:chgData name="Tommi Rautava" userId="01a9baa109686274" providerId="LiveId" clId="{EAD43E08-E83B-432C-ABD0-9CDB466B304C}" dt="2022-12-09T19:46:19.647" v="9286" actId="20577"/>
          <ac:spMkLst>
            <pc:docMk/>
            <pc:sldMk cId="4030400699" sldId="263"/>
            <ac:spMk id="5" creationId="{BCE548B9-0061-6ED6-F834-78C028F79D89}"/>
          </ac:spMkLst>
        </pc:spChg>
        <pc:spChg chg="add del mod">
          <ac:chgData name="Tommi Rautava" userId="01a9baa109686274" providerId="LiveId" clId="{EAD43E08-E83B-432C-ABD0-9CDB466B304C}" dt="2022-12-06T19:13:28.811" v="4141"/>
          <ac:spMkLst>
            <pc:docMk/>
            <pc:sldMk cId="4030400699" sldId="263"/>
            <ac:spMk id="7" creationId="{4853B5A3-9AA5-A4E0-4E0F-1A083012AE83}"/>
          </ac:spMkLst>
        </pc:spChg>
        <pc:spChg chg="add del mod">
          <ac:chgData name="Tommi Rautava" userId="01a9baa109686274" providerId="LiveId" clId="{EAD43E08-E83B-432C-ABD0-9CDB466B304C}" dt="2022-12-08T16:05:58.213" v="5392"/>
          <ac:spMkLst>
            <pc:docMk/>
            <pc:sldMk cId="4030400699" sldId="263"/>
            <ac:spMk id="7" creationId="{8B645836-2D18-99F8-13AB-8F34BE60FB39}"/>
          </ac:spMkLst>
        </pc:spChg>
        <pc:spChg chg="add del mod">
          <ac:chgData name="Tommi Rautava" userId="01a9baa109686274" providerId="LiveId" clId="{EAD43E08-E83B-432C-ABD0-9CDB466B304C}" dt="2022-12-06T19:13:28.811" v="4141"/>
          <ac:spMkLst>
            <pc:docMk/>
            <pc:sldMk cId="4030400699" sldId="263"/>
            <ac:spMk id="8" creationId="{AE3AA448-543B-80EF-B519-2E4DAF074EA5}"/>
          </ac:spMkLst>
        </pc:spChg>
        <pc:spChg chg="add del mod">
          <ac:chgData name="Tommi Rautava" userId="01a9baa109686274" providerId="LiveId" clId="{EAD43E08-E83B-432C-ABD0-9CDB466B304C}" dt="2022-12-08T16:11:44.584" v="5432"/>
          <ac:spMkLst>
            <pc:docMk/>
            <pc:sldMk cId="4030400699" sldId="263"/>
            <ac:spMk id="8" creationId="{F310C360-3C80-EB0D-AECB-643F5D44F6FB}"/>
          </ac:spMkLst>
        </pc:spChg>
        <pc:spChg chg="add del mod">
          <ac:chgData name="Tommi Rautava" userId="01a9baa109686274" providerId="LiveId" clId="{EAD43E08-E83B-432C-ABD0-9CDB466B304C}" dt="2022-12-06T19:13:28.811" v="4141"/>
          <ac:spMkLst>
            <pc:docMk/>
            <pc:sldMk cId="4030400699" sldId="263"/>
            <ac:spMk id="9" creationId="{8672149F-90FD-214A-4FB8-1F5C0E4B7D75}"/>
          </ac:spMkLst>
        </pc:spChg>
        <pc:spChg chg="add del mod">
          <ac:chgData name="Tommi Rautava" userId="01a9baa109686274" providerId="LiveId" clId="{EAD43E08-E83B-432C-ABD0-9CDB466B304C}" dt="2022-12-08T16:11:44.584" v="5432"/>
          <ac:spMkLst>
            <pc:docMk/>
            <pc:sldMk cId="4030400699" sldId="263"/>
            <ac:spMk id="9" creationId="{879759DB-5031-7CC1-CB04-40ADE615EA88}"/>
          </ac:spMkLst>
        </pc:spChg>
        <pc:spChg chg="add del mod">
          <ac:chgData name="Tommi Rautava" userId="01a9baa109686274" providerId="LiveId" clId="{EAD43E08-E83B-432C-ABD0-9CDB466B304C}" dt="2022-12-08T16:11:44.584" v="5432"/>
          <ac:spMkLst>
            <pc:docMk/>
            <pc:sldMk cId="4030400699" sldId="263"/>
            <ac:spMk id="10" creationId="{0D0ECE54-CB30-5624-6E3C-D71087CA11B5}"/>
          </ac:spMkLst>
        </pc:spChg>
        <pc:spChg chg="add del mod ord">
          <ac:chgData name="Tommi Rautava" userId="01a9baa109686274" providerId="LiveId" clId="{EAD43E08-E83B-432C-ABD0-9CDB466B304C}" dt="2022-11-28T21:19:19.132" v="1437" actId="700"/>
          <ac:spMkLst>
            <pc:docMk/>
            <pc:sldMk cId="4030400699" sldId="263"/>
            <ac:spMk id="26" creationId="{644643EC-2878-9B01-F9DD-1E2373C1EDBB}"/>
          </ac:spMkLst>
        </pc:spChg>
        <pc:spChg chg="add del mod ord">
          <ac:chgData name="Tommi Rautava" userId="01a9baa109686274" providerId="LiveId" clId="{EAD43E08-E83B-432C-ABD0-9CDB466B304C}" dt="2022-11-28T21:19:19.132" v="1437" actId="700"/>
          <ac:spMkLst>
            <pc:docMk/>
            <pc:sldMk cId="4030400699" sldId="263"/>
            <ac:spMk id="27" creationId="{FFCE8245-97B0-B6BC-F5F3-A9782BAC73E9}"/>
          </ac:spMkLst>
        </pc:spChg>
        <pc:spChg chg="add del mod ord">
          <ac:chgData name="Tommi Rautava" userId="01a9baa109686274" providerId="LiveId" clId="{EAD43E08-E83B-432C-ABD0-9CDB466B304C}" dt="2022-11-28T21:19:19.132" v="1437" actId="700"/>
          <ac:spMkLst>
            <pc:docMk/>
            <pc:sldMk cId="4030400699" sldId="263"/>
            <ac:spMk id="28" creationId="{E150F17E-D735-3ED5-C232-F5C037A70819}"/>
          </ac:spMkLst>
        </pc:spChg>
        <pc:spChg chg="add del mod ord">
          <ac:chgData name="Tommi Rautava" userId="01a9baa109686274" providerId="LiveId" clId="{EAD43E08-E83B-432C-ABD0-9CDB466B304C}" dt="2022-11-28T21:19:37.746" v="1440"/>
          <ac:spMkLst>
            <pc:docMk/>
            <pc:sldMk cId="4030400699" sldId="263"/>
            <ac:spMk id="29" creationId="{71D8166A-0727-5C4F-B3B2-1744EC5FB8C3}"/>
          </ac:spMkLst>
        </pc:spChg>
        <pc:spChg chg="add del mod">
          <ac:chgData name="Tommi Rautava" userId="01a9baa109686274" providerId="LiveId" clId="{EAD43E08-E83B-432C-ABD0-9CDB466B304C}" dt="2022-11-28T21:39:06.773" v="1484" actId="700"/>
          <ac:spMkLst>
            <pc:docMk/>
            <pc:sldMk cId="4030400699" sldId="263"/>
            <ac:spMk id="32" creationId="{ABBE7CEB-A1A3-37FC-32EF-D8D2FB302839}"/>
          </ac:spMkLst>
        </pc:spChg>
        <pc:spChg chg="add del mod ord">
          <ac:chgData name="Tommi Rautava" userId="01a9baa109686274" providerId="LiveId" clId="{EAD43E08-E83B-432C-ABD0-9CDB466B304C}" dt="2022-11-28T21:39:47.144" v="1485"/>
          <ac:spMkLst>
            <pc:docMk/>
            <pc:sldMk cId="4030400699" sldId="263"/>
            <ac:spMk id="33" creationId="{3E7AE92F-A2D2-7674-A6F0-B5EEBE64AF9D}"/>
          </ac:spMkLst>
        </pc:spChg>
        <pc:spChg chg="add del mod">
          <ac:chgData name="Tommi Rautava" userId="01a9baa109686274" providerId="LiveId" clId="{EAD43E08-E83B-432C-ABD0-9CDB466B304C}" dt="2022-11-28T21:53:05.688" v="1511"/>
          <ac:spMkLst>
            <pc:docMk/>
            <pc:sldMk cId="4030400699" sldId="263"/>
            <ac:spMk id="36" creationId="{F472B123-AAE4-1072-B493-2A14EC0BB48C}"/>
          </ac:spMkLst>
        </pc:spChg>
        <pc:spChg chg="add del mod">
          <ac:chgData name="Tommi Rautava" userId="01a9baa109686274" providerId="LiveId" clId="{EAD43E08-E83B-432C-ABD0-9CDB466B304C}" dt="2022-11-28T21:53:05.688" v="1511"/>
          <ac:spMkLst>
            <pc:docMk/>
            <pc:sldMk cId="4030400699" sldId="263"/>
            <ac:spMk id="37" creationId="{951B7A0E-23A9-C8D0-49B4-A04906F06C99}"/>
          </ac:spMkLst>
        </pc:spChg>
        <pc:spChg chg="add del mod">
          <ac:chgData name="Tommi Rautava" userId="01a9baa109686274" providerId="LiveId" clId="{EAD43E08-E83B-432C-ABD0-9CDB466B304C}" dt="2022-11-28T21:53:05.688" v="1511"/>
          <ac:spMkLst>
            <pc:docMk/>
            <pc:sldMk cId="4030400699" sldId="263"/>
            <ac:spMk id="38" creationId="{AD26189A-F4B7-8BBB-5217-F6B292D4F7B4}"/>
          </ac:spMkLst>
        </pc:spChg>
        <pc:picChg chg="add del mod">
          <ac:chgData name="Tommi Rautava" userId="01a9baa109686274" providerId="LiveId" clId="{EAD43E08-E83B-432C-ABD0-9CDB466B304C}" dt="2022-11-26T17:28:32.714" v="730" actId="478"/>
          <ac:picMkLst>
            <pc:docMk/>
            <pc:sldMk cId="4030400699" sldId="263"/>
            <ac:picMk id="5" creationId="{6633E8D2-D7B2-8886-7729-BAEB481FDE70}"/>
          </ac:picMkLst>
        </pc:picChg>
        <pc:picChg chg="add mod">
          <ac:chgData name="Tommi Rautava" userId="01a9baa109686274" providerId="LiveId" clId="{EAD43E08-E83B-432C-ABD0-9CDB466B304C}" dt="2022-12-10T12:55:23.943" v="12634" actId="962"/>
          <ac:picMkLst>
            <pc:docMk/>
            <pc:sldMk cId="4030400699" sldId="263"/>
            <ac:picMk id="6" creationId="{CE4CA97A-CA1E-F2ED-6AC0-A9938AD4F26D}"/>
          </ac:picMkLst>
        </pc:picChg>
        <pc:picChg chg="add del mod">
          <ac:chgData name="Tommi Rautava" userId="01a9baa109686274" providerId="LiveId" clId="{EAD43E08-E83B-432C-ABD0-9CDB466B304C}" dt="2022-11-26T18:18:14.230" v="992" actId="478"/>
          <ac:picMkLst>
            <pc:docMk/>
            <pc:sldMk cId="4030400699" sldId="263"/>
            <ac:picMk id="7" creationId="{9CBF70BF-9E4C-A552-4F54-7C56B2911288}"/>
          </ac:picMkLst>
        </pc:picChg>
        <pc:picChg chg="add del mod">
          <ac:chgData name="Tommi Rautava" userId="01a9baa109686274" providerId="LiveId" clId="{EAD43E08-E83B-432C-ABD0-9CDB466B304C}" dt="2022-11-28T21:37:03.877" v="1472" actId="478"/>
          <ac:picMkLst>
            <pc:docMk/>
            <pc:sldMk cId="4030400699" sldId="263"/>
            <ac:picMk id="9" creationId="{AC7F8607-396B-F6AB-6457-5BC6752A5933}"/>
          </ac:picMkLst>
        </pc:picChg>
        <pc:picChg chg="add del mod">
          <ac:chgData name="Tommi Rautava" userId="01a9baa109686274" providerId="LiveId" clId="{EAD43E08-E83B-432C-ABD0-9CDB466B304C}" dt="2022-11-28T21:18:45.040" v="1427" actId="478"/>
          <ac:picMkLst>
            <pc:docMk/>
            <pc:sldMk cId="4030400699" sldId="263"/>
            <ac:picMk id="11" creationId="{E050CE8A-6694-7258-F1A5-C9E1E5BA12FF}"/>
          </ac:picMkLst>
        </pc:picChg>
        <pc:picChg chg="add del mod">
          <ac:chgData name="Tommi Rautava" userId="01a9baa109686274" providerId="LiveId" clId="{EAD43E08-E83B-432C-ABD0-9CDB466B304C}" dt="2022-11-27T21:24:24.754" v="1258"/>
          <ac:picMkLst>
            <pc:docMk/>
            <pc:sldMk cId="4030400699" sldId="263"/>
            <ac:picMk id="13" creationId="{1CE9CE16-FC6F-7639-486A-1E217A0A1915}"/>
          </ac:picMkLst>
        </pc:picChg>
        <pc:picChg chg="add del mod">
          <ac:chgData name="Tommi Rautava" userId="01a9baa109686274" providerId="LiveId" clId="{EAD43E08-E83B-432C-ABD0-9CDB466B304C}" dt="2022-11-28T21:18:49.165" v="1429" actId="478"/>
          <ac:picMkLst>
            <pc:docMk/>
            <pc:sldMk cId="4030400699" sldId="263"/>
            <ac:picMk id="15" creationId="{08F5BB00-9126-D818-E84A-17BC21D28C12}"/>
          </ac:picMkLst>
        </pc:picChg>
        <pc:picChg chg="add del mod">
          <ac:chgData name="Tommi Rautava" userId="01a9baa109686274" providerId="LiveId" clId="{EAD43E08-E83B-432C-ABD0-9CDB466B304C}" dt="2022-11-28T21:18:42.892" v="1426" actId="478"/>
          <ac:picMkLst>
            <pc:docMk/>
            <pc:sldMk cId="4030400699" sldId="263"/>
            <ac:picMk id="17" creationId="{0B98B324-0241-FB2B-3E25-0D6C59B826C9}"/>
          </ac:picMkLst>
        </pc:picChg>
        <pc:picChg chg="add del mod">
          <ac:chgData name="Tommi Rautava" userId="01a9baa109686274" providerId="LiveId" clId="{EAD43E08-E83B-432C-ABD0-9CDB466B304C}" dt="2022-11-28T21:18:41.104" v="1425" actId="478"/>
          <ac:picMkLst>
            <pc:docMk/>
            <pc:sldMk cId="4030400699" sldId="263"/>
            <ac:picMk id="19" creationId="{93843A5F-7BE8-9DCF-6295-982E6DD14B66}"/>
          </ac:picMkLst>
        </pc:picChg>
        <pc:picChg chg="add del mod">
          <ac:chgData name="Tommi Rautava" userId="01a9baa109686274" providerId="LiveId" clId="{EAD43E08-E83B-432C-ABD0-9CDB466B304C}" dt="2022-11-28T21:18:52.777" v="1431" actId="478"/>
          <ac:picMkLst>
            <pc:docMk/>
            <pc:sldMk cId="4030400699" sldId="263"/>
            <ac:picMk id="21" creationId="{7F3A9650-1F17-2BBB-0065-D0B1551563D6}"/>
          </ac:picMkLst>
        </pc:picChg>
        <pc:picChg chg="add del mod">
          <ac:chgData name="Tommi Rautava" userId="01a9baa109686274" providerId="LiveId" clId="{EAD43E08-E83B-432C-ABD0-9CDB466B304C}" dt="2022-11-28T21:18:47.179" v="1428" actId="478"/>
          <ac:picMkLst>
            <pc:docMk/>
            <pc:sldMk cId="4030400699" sldId="263"/>
            <ac:picMk id="23" creationId="{2C0C6AC4-EFB9-AC61-3E6A-0833C5680376}"/>
          </ac:picMkLst>
        </pc:picChg>
        <pc:picChg chg="add del mod">
          <ac:chgData name="Tommi Rautava" userId="01a9baa109686274" providerId="LiveId" clId="{EAD43E08-E83B-432C-ABD0-9CDB466B304C}" dt="2022-11-28T21:18:50.996" v="1430" actId="478"/>
          <ac:picMkLst>
            <pc:docMk/>
            <pc:sldMk cId="4030400699" sldId="263"/>
            <ac:picMk id="25" creationId="{4D761E23-AA9B-E60E-71CB-B911CEA0ABD7}"/>
          </ac:picMkLst>
        </pc:picChg>
        <pc:picChg chg="add del mod">
          <ac:chgData name="Tommi Rautava" userId="01a9baa109686274" providerId="LiveId" clId="{EAD43E08-E83B-432C-ABD0-9CDB466B304C}" dt="2022-11-28T21:37:00.397" v="1471" actId="478"/>
          <ac:picMkLst>
            <pc:docMk/>
            <pc:sldMk cId="4030400699" sldId="263"/>
            <ac:picMk id="30" creationId="{A4B88ABC-4C7A-94F4-E296-485F14F8453A}"/>
          </ac:picMkLst>
        </pc:picChg>
        <pc:picChg chg="add del mod">
          <ac:chgData name="Tommi Rautava" userId="01a9baa109686274" providerId="LiveId" clId="{EAD43E08-E83B-432C-ABD0-9CDB466B304C}" dt="2022-12-06T19:13:09.204" v="4137" actId="21"/>
          <ac:picMkLst>
            <pc:docMk/>
            <pc:sldMk cId="4030400699" sldId="263"/>
            <ac:picMk id="35" creationId="{BDC9629F-EF09-443F-E895-15DCB46938DA}"/>
          </ac:picMkLst>
        </pc:picChg>
        <pc:picChg chg="add mod">
          <ac:chgData name="Tommi Rautava" userId="01a9baa109686274" providerId="LiveId" clId="{EAD43E08-E83B-432C-ABD0-9CDB466B304C}" dt="2022-12-10T13:02:21.197" v="13478" actId="962"/>
          <ac:picMkLst>
            <pc:docMk/>
            <pc:sldMk cId="4030400699" sldId="263"/>
            <ac:picMk id="39" creationId="{49F60C15-7E02-E2BB-CAC4-0DD3520F197F}"/>
          </ac:picMkLst>
        </pc:picChg>
        <pc:picChg chg="add del mod">
          <ac:chgData name="Tommi Rautava" userId="01a9baa109686274" providerId="LiveId" clId="{EAD43E08-E83B-432C-ABD0-9CDB466B304C}" dt="2022-11-26T17:19:52.522" v="720" actId="478"/>
          <ac:picMkLst>
            <pc:docMk/>
            <pc:sldMk cId="4030400699" sldId="263"/>
            <ac:picMk id="5122" creationId="{5AC09BED-EFE6-0132-E7CD-C42642CE094C}"/>
          </ac:picMkLst>
        </pc:picChg>
        <pc:picChg chg="add del mod">
          <ac:chgData name="Tommi Rautava" userId="01a9baa109686274" providerId="LiveId" clId="{EAD43E08-E83B-432C-ABD0-9CDB466B304C}" dt="2022-11-26T17:21:57.087" v="725" actId="478"/>
          <ac:picMkLst>
            <pc:docMk/>
            <pc:sldMk cId="4030400699" sldId="263"/>
            <ac:picMk id="5124" creationId="{F3195267-1FFA-9484-9FBC-C66CFCC8BFEE}"/>
          </ac:picMkLst>
        </pc:picChg>
        <pc:picChg chg="add del mod">
          <ac:chgData name="Tommi Rautava" userId="01a9baa109686274" providerId="LiveId" clId="{EAD43E08-E83B-432C-ABD0-9CDB466B304C}" dt="2022-11-28T21:19:35.754" v="1439" actId="21"/>
          <ac:picMkLst>
            <pc:docMk/>
            <pc:sldMk cId="4030400699" sldId="263"/>
            <ac:picMk id="5126" creationId="{138651DC-F1B8-C467-0695-0E8AC04EE504}"/>
          </ac:picMkLst>
        </pc:picChg>
      </pc:sldChg>
      <pc:sldChg chg="add del">
        <pc:chgData name="Tommi Rautava" userId="01a9baa109686274" providerId="LiveId" clId="{EAD43E08-E83B-432C-ABD0-9CDB466B304C}" dt="2022-11-26T17:34:12.110" v="769" actId="47"/>
        <pc:sldMkLst>
          <pc:docMk/>
          <pc:sldMk cId="2446935251" sldId="264"/>
        </pc:sldMkLst>
      </pc:sldChg>
      <pc:sldChg chg="modSp add del">
        <pc:chgData name="Tommi Rautava" userId="01a9baa109686274" providerId="LiveId" clId="{EAD43E08-E83B-432C-ABD0-9CDB466B304C}" dt="2022-11-26T17:37:34.905" v="795" actId="47"/>
        <pc:sldMkLst>
          <pc:docMk/>
          <pc:sldMk cId="3078238036" sldId="264"/>
        </pc:sldMkLst>
        <pc:picChg chg="mod">
          <ac:chgData name="Tommi Rautava" userId="01a9baa109686274" providerId="LiveId" clId="{EAD43E08-E83B-432C-ABD0-9CDB466B304C}" dt="2022-11-26T17:35:19.175" v="776" actId="1076"/>
          <ac:picMkLst>
            <pc:docMk/>
            <pc:sldMk cId="3078238036" sldId="264"/>
            <ac:picMk id="1026" creationId="{FFA421ED-4D1C-128F-5D89-A9B0FD3F0448}"/>
          </ac:picMkLst>
        </pc:picChg>
        <pc:picChg chg="mod">
          <ac:chgData name="Tommi Rautava" userId="01a9baa109686274" providerId="LiveId" clId="{EAD43E08-E83B-432C-ABD0-9CDB466B304C}" dt="2022-11-26T17:35:21.590" v="778" actId="1076"/>
          <ac:picMkLst>
            <pc:docMk/>
            <pc:sldMk cId="3078238036" sldId="264"/>
            <ac:picMk id="1032" creationId="{0920830F-78C0-5E11-B81C-C970FAF2639D}"/>
          </ac:picMkLst>
        </pc:picChg>
      </pc:sldChg>
      <pc:sldChg chg="delSp modSp add del modTransition modAnim">
        <pc:chgData name="Tommi Rautava" userId="01a9baa109686274" providerId="LiveId" clId="{EAD43E08-E83B-432C-ABD0-9CDB466B304C}" dt="2022-11-26T18:05:28.335" v="932" actId="47"/>
        <pc:sldMkLst>
          <pc:docMk/>
          <pc:sldMk cId="3145831596" sldId="264"/>
        </pc:sldMkLst>
        <pc:picChg chg="del">
          <ac:chgData name="Tommi Rautava" userId="01a9baa109686274" providerId="LiveId" clId="{EAD43E08-E83B-432C-ABD0-9CDB466B304C}" dt="2022-11-26T18:04:17.536" v="929" actId="478"/>
          <ac:picMkLst>
            <pc:docMk/>
            <pc:sldMk cId="3145831596" sldId="264"/>
            <ac:picMk id="1026" creationId="{FFA421ED-4D1C-128F-5D89-A9B0FD3F0448}"/>
          </ac:picMkLst>
        </pc:picChg>
        <pc:picChg chg="del">
          <ac:chgData name="Tommi Rautava" userId="01a9baa109686274" providerId="LiveId" clId="{EAD43E08-E83B-432C-ABD0-9CDB466B304C}" dt="2022-11-26T18:04:18.742" v="930" actId="478"/>
          <ac:picMkLst>
            <pc:docMk/>
            <pc:sldMk cId="3145831596" sldId="264"/>
            <ac:picMk id="1030" creationId="{C6AEC091-856A-2AF4-B0A6-8AF979640572}"/>
          </ac:picMkLst>
        </pc:picChg>
        <pc:picChg chg="del mod">
          <ac:chgData name="Tommi Rautava" userId="01a9baa109686274" providerId="LiveId" clId="{EAD43E08-E83B-432C-ABD0-9CDB466B304C}" dt="2022-11-26T18:04:13.577" v="927" actId="478"/>
          <ac:picMkLst>
            <pc:docMk/>
            <pc:sldMk cId="3145831596" sldId="264"/>
            <ac:picMk id="1032" creationId="{0920830F-78C0-5E11-B81C-C970FAF2639D}"/>
          </ac:picMkLst>
        </pc:picChg>
        <pc:picChg chg="del">
          <ac:chgData name="Tommi Rautava" userId="01a9baa109686274" providerId="LiveId" clId="{EAD43E08-E83B-432C-ABD0-9CDB466B304C}" dt="2022-11-26T18:04:15.913" v="928" actId="478"/>
          <ac:picMkLst>
            <pc:docMk/>
            <pc:sldMk cId="3145831596" sldId="264"/>
            <ac:picMk id="1034" creationId="{451FA932-F415-C27E-7720-61816775C44C}"/>
          </ac:picMkLst>
        </pc:picChg>
      </pc:sldChg>
      <pc:sldChg chg="add del">
        <pc:chgData name="Tommi Rautava" userId="01a9baa109686274" providerId="LiveId" clId="{EAD43E08-E83B-432C-ABD0-9CDB466B304C}" dt="2022-11-26T17:34:14.281" v="770" actId="47"/>
        <pc:sldMkLst>
          <pc:docMk/>
          <pc:sldMk cId="3862070495" sldId="265"/>
        </pc:sldMkLst>
      </pc:sldChg>
      <pc:sldChg chg="addSp delSp modSp add del mod modTransition modClrScheme chgLayout">
        <pc:chgData name="Tommi Rautava" userId="01a9baa109686274" providerId="LiveId" clId="{EAD43E08-E83B-432C-ABD0-9CDB466B304C}" dt="2022-11-29T19:01:00.727" v="2422" actId="47"/>
        <pc:sldMkLst>
          <pc:docMk/>
          <pc:sldMk cId="4003217600" sldId="265"/>
        </pc:sldMkLst>
        <pc:spChg chg="mod ord">
          <ac:chgData name="Tommi Rautava" userId="01a9baa109686274" providerId="LiveId" clId="{EAD43E08-E83B-432C-ABD0-9CDB466B304C}" dt="2022-11-29T18:43:27.279" v="2364" actId="700"/>
          <ac:spMkLst>
            <pc:docMk/>
            <pc:sldMk cId="4003217600" sldId="265"/>
            <ac:spMk id="2" creationId="{B5122B81-31BA-3B7D-EB6D-108EFA926B69}"/>
          </ac:spMkLst>
        </pc:spChg>
        <pc:spChg chg="add del mod ord">
          <ac:chgData name="Tommi Rautava" userId="01a9baa109686274" providerId="LiveId" clId="{EAD43E08-E83B-432C-ABD0-9CDB466B304C}" dt="2022-11-29T18:43:36.546" v="2365"/>
          <ac:spMkLst>
            <pc:docMk/>
            <pc:sldMk cId="4003217600" sldId="265"/>
            <ac:spMk id="3" creationId="{1289557F-61B0-886A-3569-4699887345EE}"/>
          </ac:spMkLst>
        </pc:spChg>
        <pc:picChg chg="add mod">
          <ac:chgData name="Tommi Rautava" userId="01a9baa109686274" providerId="LiveId" clId="{EAD43E08-E83B-432C-ABD0-9CDB466B304C}" dt="2022-11-29T18:43:36.546" v="2365"/>
          <ac:picMkLst>
            <pc:docMk/>
            <pc:sldMk cId="4003217600" sldId="265"/>
            <ac:picMk id="5" creationId="{9C3F5194-DB75-7FF4-A1CA-BA042BA45A08}"/>
          </ac:picMkLst>
        </pc:picChg>
        <pc:picChg chg="mod">
          <ac:chgData name="Tommi Rautava" userId="01a9baa109686274" providerId="LiveId" clId="{EAD43E08-E83B-432C-ABD0-9CDB466B304C}" dt="2022-11-26T18:10:44.317" v="967" actId="1076"/>
          <ac:picMkLst>
            <pc:docMk/>
            <pc:sldMk cId="4003217600" sldId="265"/>
            <ac:picMk id="1026" creationId="{FFA421ED-4D1C-128F-5D89-A9B0FD3F0448}"/>
          </ac:picMkLst>
        </pc:picChg>
        <pc:picChg chg="mod">
          <ac:chgData name="Tommi Rautava" userId="01a9baa109686274" providerId="LiveId" clId="{EAD43E08-E83B-432C-ABD0-9CDB466B304C}" dt="2022-11-26T18:10:53.917" v="969" actId="1076"/>
          <ac:picMkLst>
            <pc:docMk/>
            <pc:sldMk cId="4003217600" sldId="265"/>
            <ac:picMk id="1030" creationId="{C6AEC091-856A-2AF4-B0A6-8AF979640572}"/>
          </ac:picMkLst>
        </pc:picChg>
        <pc:picChg chg="mod">
          <ac:chgData name="Tommi Rautava" userId="01a9baa109686274" providerId="LiveId" clId="{EAD43E08-E83B-432C-ABD0-9CDB466B304C}" dt="2022-11-26T17:47:57.798" v="855" actId="1076"/>
          <ac:picMkLst>
            <pc:docMk/>
            <pc:sldMk cId="4003217600" sldId="265"/>
            <ac:picMk id="1032" creationId="{0920830F-78C0-5E11-B81C-C970FAF2639D}"/>
          </ac:picMkLst>
        </pc:picChg>
        <pc:picChg chg="del mod">
          <ac:chgData name="Tommi Rautava" userId="01a9baa109686274" providerId="LiveId" clId="{EAD43E08-E83B-432C-ABD0-9CDB466B304C}" dt="2022-11-29T18:43:17.159" v="2363" actId="478"/>
          <ac:picMkLst>
            <pc:docMk/>
            <pc:sldMk cId="4003217600" sldId="265"/>
            <ac:picMk id="1034" creationId="{451FA932-F415-C27E-7720-61816775C44C}"/>
          </ac:picMkLst>
        </pc:picChg>
      </pc:sldChg>
      <pc:sldChg chg="addSp delSp modSp add mod modTransition modClrScheme delAnim modAnim chgLayout modNotes modNotesTx">
        <pc:chgData name="Tommi Rautava" userId="01a9baa109686274" providerId="LiveId" clId="{EAD43E08-E83B-432C-ABD0-9CDB466B304C}" dt="2022-12-10T13:06:32.145" v="13525"/>
        <pc:sldMkLst>
          <pc:docMk/>
          <pc:sldMk cId="2370298" sldId="266"/>
        </pc:sldMkLst>
        <pc:spChg chg="mod ord">
          <ac:chgData name="Tommi Rautava" userId="01a9baa109686274" providerId="LiveId" clId="{EAD43E08-E83B-432C-ABD0-9CDB466B304C}" dt="2022-12-10T13:06:25.559" v="13521"/>
          <ac:spMkLst>
            <pc:docMk/>
            <pc:sldMk cId="2370298" sldId="266"/>
            <ac:spMk id="2" creationId="{B5122B81-31BA-3B7D-EB6D-108EFA926B69}"/>
          </ac:spMkLst>
        </pc:spChg>
        <pc:spChg chg="add del mod">
          <ac:chgData name="Tommi Rautava" userId="01a9baa109686274" providerId="LiveId" clId="{EAD43E08-E83B-432C-ABD0-9CDB466B304C}" dt="2022-12-08T15:54:24.369" v="5320"/>
          <ac:spMkLst>
            <pc:docMk/>
            <pc:sldMk cId="2370298" sldId="266"/>
            <ac:spMk id="3" creationId="{1C590829-4CEA-8BFF-03F8-5771AC2D5C52}"/>
          </ac:spMkLst>
        </pc:spChg>
        <pc:spChg chg="add del mod ord">
          <ac:chgData name="Tommi Rautava" userId="01a9baa109686274" providerId="LiveId" clId="{EAD43E08-E83B-432C-ABD0-9CDB466B304C}" dt="2022-11-29T18:44:04.485" v="2369"/>
          <ac:spMkLst>
            <pc:docMk/>
            <pc:sldMk cId="2370298" sldId="266"/>
            <ac:spMk id="3" creationId="{8C73E8CB-3E0F-CC90-2A67-00B4753B9079}"/>
          </ac:spMkLst>
        </pc:spChg>
        <pc:spChg chg="add del mod ord">
          <ac:chgData name="Tommi Rautava" userId="01a9baa109686274" providerId="LiveId" clId="{EAD43E08-E83B-432C-ABD0-9CDB466B304C}" dt="2022-11-29T18:44:10.256" v="2370"/>
          <ac:spMkLst>
            <pc:docMk/>
            <pc:sldMk cId="2370298" sldId="266"/>
            <ac:spMk id="4" creationId="{4335AF91-BACA-9550-BCF2-B8D612EF2A52}"/>
          </ac:spMkLst>
        </pc:spChg>
        <pc:spChg chg="add del mod">
          <ac:chgData name="Tommi Rautava" userId="01a9baa109686274" providerId="LiveId" clId="{EAD43E08-E83B-432C-ABD0-9CDB466B304C}" dt="2022-12-08T15:54:24.369" v="5320"/>
          <ac:spMkLst>
            <pc:docMk/>
            <pc:sldMk cId="2370298" sldId="266"/>
            <ac:spMk id="4" creationId="{6C93B695-0177-67C5-D14B-7916B3B0686B}"/>
          </ac:spMkLst>
        </pc:spChg>
        <pc:spChg chg="add del mod">
          <ac:chgData name="Tommi Rautava" userId="01a9baa109686274" providerId="LiveId" clId="{EAD43E08-E83B-432C-ABD0-9CDB466B304C}" dt="2022-12-08T15:54:24.369" v="5320"/>
          <ac:spMkLst>
            <pc:docMk/>
            <pc:sldMk cId="2370298" sldId="266"/>
            <ac:spMk id="5" creationId="{B2730DFE-EA65-E1AF-35F4-149505581F5F}"/>
          </ac:spMkLst>
        </pc:spChg>
        <pc:spChg chg="add del mod">
          <ac:chgData name="Tommi Rautava" userId="01a9baa109686274" providerId="LiveId" clId="{EAD43E08-E83B-432C-ABD0-9CDB466B304C}" dt="2022-12-08T16:03:28.164" v="5375"/>
          <ac:spMkLst>
            <pc:docMk/>
            <pc:sldMk cId="2370298" sldId="266"/>
            <ac:spMk id="6" creationId="{F21DC4DB-F8EF-CE42-C254-2345520D48DF}"/>
          </ac:spMkLst>
        </pc:spChg>
        <pc:spChg chg="add del mod">
          <ac:chgData name="Tommi Rautava" userId="01a9baa109686274" providerId="LiveId" clId="{EAD43E08-E83B-432C-ABD0-9CDB466B304C}" dt="2022-12-06T18:38:02.415" v="4135"/>
          <ac:spMkLst>
            <pc:docMk/>
            <pc:sldMk cId="2370298" sldId="266"/>
            <ac:spMk id="6" creationId="{F27C5057-CF0E-36A8-05EE-1BEF51404A2E}"/>
          </ac:spMkLst>
        </pc:spChg>
        <pc:spChg chg="add del mod">
          <ac:chgData name="Tommi Rautava" userId="01a9baa109686274" providerId="LiveId" clId="{EAD43E08-E83B-432C-ABD0-9CDB466B304C}" dt="2022-12-08T16:03:28.164" v="5375"/>
          <ac:spMkLst>
            <pc:docMk/>
            <pc:sldMk cId="2370298" sldId="266"/>
            <ac:spMk id="7" creationId="{F5DE3C99-8352-59D3-AFAF-6B68858329FB}"/>
          </ac:spMkLst>
        </pc:spChg>
        <pc:spChg chg="add del mod">
          <ac:chgData name="Tommi Rautava" userId="01a9baa109686274" providerId="LiveId" clId="{EAD43E08-E83B-432C-ABD0-9CDB466B304C}" dt="2022-12-08T16:03:28.164" v="5375"/>
          <ac:spMkLst>
            <pc:docMk/>
            <pc:sldMk cId="2370298" sldId="266"/>
            <ac:spMk id="9" creationId="{DCF35F2A-3517-7389-F93D-4F3CB74C03C8}"/>
          </ac:spMkLst>
        </pc:spChg>
        <pc:spChg chg="add mod">
          <ac:chgData name="Tommi Rautava" userId="01a9baa109686274" providerId="LiveId" clId="{EAD43E08-E83B-432C-ABD0-9CDB466B304C}" dt="2022-12-09T19:05:48.951" v="8265" actId="6549"/>
          <ac:spMkLst>
            <pc:docMk/>
            <pc:sldMk cId="2370298" sldId="266"/>
            <ac:spMk id="10" creationId="{4F45BC24-6495-4D7F-3A61-A2479A0CFBF9}"/>
          </ac:spMkLst>
        </pc:spChg>
        <pc:spChg chg="add del mod">
          <ac:chgData name="Tommi Rautava" userId="01a9baa109686274" providerId="LiveId" clId="{EAD43E08-E83B-432C-ABD0-9CDB466B304C}" dt="2022-11-29T19:08:01.087" v="2452"/>
          <ac:spMkLst>
            <pc:docMk/>
            <pc:sldMk cId="2370298" sldId="266"/>
            <ac:spMk id="11" creationId="{EE7508CC-9615-CC3B-7446-5EB9167585F8}"/>
          </ac:spMkLst>
        </pc:spChg>
        <pc:spChg chg="add del mod">
          <ac:chgData name="Tommi Rautava" userId="01a9baa109686274" providerId="LiveId" clId="{EAD43E08-E83B-432C-ABD0-9CDB466B304C}" dt="2022-11-29T19:08:01.087" v="2452"/>
          <ac:spMkLst>
            <pc:docMk/>
            <pc:sldMk cId="2370298" sldId="266"/>
            <ac:spMk id="12" creationId="{1F31A141-942B-AE73-28FD-73DB4EC80710}"/>
          </ac:spMkLst>
        </pc:spChg>
        <pc:spChg chg="add del mod">
          <ac:chgData name="Tommi Rautava" userId="01a9baa109686274" providerId="LiveId" clId="{EAD43E08-E83B-432C-ABD0-9CDB466B304C}" dt="2022-11-29T19:08:01.087" v="2452"/>
          <ac:spMkLst>
            <pc:docMk/>
            <pc:sldMk cId="2370298" sldId="266"/>
            <ac:spMk id="13" creationId="{FCD9F980-3A26-EF44-65D6-28FFC69EA3FE}"/>
          </ac:spMkLst>
        </pc:spChg>
        <pc:spChg chg="add del">
          <ac:chgData name="Tommi Rautava" userId="01a9baa109686274" providerId="LiveId" clId="{EAD43E08-E83B-432C-ABD0-9CDB466B304C}" dt="2022-11-29T19:29:29.204" v="2541" actId="22"/>
          <ac:spMkLst>
            <pc:docMk/>
            <pc:sldMk cId="2370298" sldId="266"/>
            <ac:spMk id="15" creationId="{0A2CE2E0-BF7C-EA7B-CEDA-A1F9195211A0}"/>
          </ac:spMkLst>
        </pc:spChg>
        <pc:spChg chg="add del mod">
          <ac:chgData name="Tommi Rautava" userId="01a9baa109686274" providerId="LiveId" clId="{EAD43E08-E83B-432C-ABD0-9CDB466B304C}" dt="2022-11-29T19:30:29.752" v="2543"/>
          <ac:spMkLst>
            <pc:docMk/>
            <pc:sldMk cId="2370298" sldId="266"/>
            <ac:spMk id="17" creationId="{70842027-A530-29B1-AB57-580FCD765A37}"/>
          </ac:spMkLst>
        </pc:spChg>
        <pc:spChg chg="add del mod">
          <ac:chgData name="Tommi Rautava" userId="01a9baa109686274" providerId="LiveId" clId="{EAD43E08-E83B-432C-ABD0-9CDB466B304C}" dt="2022-11-29T19:38:10.417" v="2597"/>
          <ac:spMkLst>
            <pc:docMk/>
            <pc:sldMk cId="2370298" sldId="266"/>
            <ac:spMk id="20" creationId="{E0234CE2-7894-490C-D4F3-43046939A00B}"/>
          </ac:spMkLst>
        </pc:spChg>
        <pc:picChg chg="add del mod ord">
          <ac:chgData name="Tommi Rautava" userId="01a9baa109686274" providerId="LiveId" clId="{EAD43E08-E83B-432C-ABD0-9CDB466B304C}" dt="2022-12-06T18:32:16.561" v="4071" actId="478"/>
          <ac:picMkLst>
            <pc:docMk/>
            <pc:sldMk cId="2370298" sldId="266"/>
            <ac:picMk id="3" creationId="{9DD4B197-E387-1A94-5BE6-62E98B5BC354}"/>
          </ac:picMkLst>
        </pc:picChg>
        <pc:picChg chg="add del mod ord">
          <ac:chgData name="Tommi Rautava" userId="01a9baa109686274" providerId="LiveId" clId="{EAD43E08-E83B-432C-ABD0-9CDB466B304C}" dt="2022-12-06T18:37:07.124" v="4126" actId="478"/>
          <ac:picMkLst>
            <pc:docMk/>
            <pc:sldMk cId="2370298" sldId="266"/>
            <ac:picMk id="4" creationId="{CB98347D-F024-BA3A-4214-5CA2397B3E8B}"/>
          </ac:picMkLst>
        </pc:picChg>
        <pc:picChg chg="add del mod">
          <ac:chgData name="Tommi Rautava" userId="01a9baa109686274" providerId="LiveId" clId="{EAD43E08-E83B-432C-ABD0-9CDB466B304C}" dt="2022-11-29T19:29:35.843" v="2542" actId="478"/>
          <ac:picMkLst>
            <pc:docMk/>
            <pc:sldMk cId="2370298" sldId="266"/>
            <ac:picMk id="6" creationId="{66E53F19-C767-613E-3CC4-5131C1C0D43C}"/>
          </ac:picMkLst>
        </pc:picChg>
        <pc:picChg chg="add del mod">
          <ac:chgData name="Tommi Rautava" userId="01a9baa109686274" providerId="LiveId" clId="{EAD43E08-E83B-432C-ABD0-9CDB466B304C}" dt="2022-12-06T18:38:00.817" v="4134" actId="21"/>
          <ac:picMkLst>
            <pc:docMk/>
            <pc:sldMk cId="2370298" sldId="266"/>
            <ac:picMk id="7" creationId="{DD6965C1-B001-7CF5-E77B-CD6645308419}"/>
          </ac:picMkLst>
        </pc:picChg>
        <pc:picChg chg="add mod ord">
          <ac:chgData name="Tommi Rautava" userId="01a9baa109686274" providerId="LiveId" clId="{EAD43E08-E83B-432C-ABD0-9CDB466B304C}" dt="2022-12-10T12:59:33.461" v="13366" actId="962"/>
          <ac:picMkLst>
            <pc:docMk/>
            <pc:sldMk cId="2370298" sldId="266"/>
            <ac:picMk id="8" creationId="{5A65A0A0-C67E-D355-DA31-D203FB37D647}"/>
          </ac:picMkLst>
        </pc:picChg>
        <pc:picChg chg="add del mod">
          <ac:chgData name="Tommi Rautava" userId="01a9baa109686274" providerId="LiveId" clId="{EAD43E08-E83B-432C-ABD0-9CDB466B304C}" dt="2022-11-29T19:05:54.195" v="2428" actId="21"/>
          <ac:picMkLst>
            <pc:docMk/>
            <pc:sldMk cId="2370298" sldId="266"/>
            <ac:picMk id="8" creationId="{83B3E493-7BF3-2801-F447-B972E368AF16}"/>
          </ac:picMkLst>
        </pc:picChg>
        <pc:picChg chg="add del mod">
          <ac:chgData name="Tommi Rautava" userId="01a9baa109686274" providerId="LiveId" clId="{EAD43E08-E83B-432C-ABD0-9CDB466B304C}" dt="2022-11-29T19:37:48.169" v="2594" actId="478"/>
          <ac:picMkLst>
            <pc:docMk/>
            <pc:sldMk cId="2370298" sldId="266"/>
            <ac:picMk id="18" creationId="{4B8D3E21-5C40-53A9-F6D6-C96EB52CE8B0}"/>
          </ac:picMkLst>
        </pc:picChg>
        <pc:picChg chg="add del mod">
          <ac:chgData name="Tommi Rautava" userId="01a9baa109686274" providerId="LiveId" clId="{EAD43E08-E83B-432C-ABD0-9CDB466B304C}" dt="2022-11-29T19:38:04.229" v="2596"/>
          <ac:picMkLst>
            <pc:docMk/>
            <pc:sldMk cId="2370298" sldId="266"/>
            <ac:picMk id="22" creationId="{5A83FA76-F0B9-F1A5-56FA-7DD3306E5001}"/>
          </ac:picMkLst>
        </pc:picChg>
        <pc:picChg chg="add del mod">
          <ac:chgData name="Tommi Rautava" userId="01a9baa109686274" providerId="LiveId" clId="{EAD43E08-E83B-432C-ABD0-9CDB466B304C}" dt="2022-11-29T19:38:04.229" v="2596"/>
          <ac:picMkLst>
            <pc:docMk/>
            <pc:sldMk cId="2370298" sldId="266"/>
            <ac:picMk id="24" creationId="{EC626C7B-9598-FEB4-301D-32F2B947E242}"/>
          </ac:picMkLst>
        </pc:picChg>
        <pc:picChg chg="add mod">
          <ac:chgData name="Tommi Rautava" userId="01a9baa109686274" providerId="LiveId" clId="{EAD43E08-E83B-432C-ABD0-9CDB466B304C}" dt="2022-11-29T19:38:04.229" v="2596"/>
          <ac:picMkLst>
            <pc:docMk/>
            <pc:sldMk cId="2370298" sldId="266"/>
            <ac:picMk id="25" creationId="{FE94FCC0-24C2-CE21-0D5E-0612EC3FDCF2}"/>
          </ac:picMkLst>
        </pc:picChg>
        <pc:picChg chg="add del mod">
          <ac:chgData name="Tommi Rautava" userId="01a9baa109686274" providerId="LiveId" clId="{EAD43E08-E83B-432C-ABD0-9CDB466B304C}" dt="2022-11-29T19:38:04.229" v="2596"/>
          <ac:picMkLst>
            <pc:docMk/>
            <pc:sldMk cId="2370298" sldId="266"/>
            <ac:picMk id="27" creationId="{5085A3FA-71F2-1CF1-B736-0A255A095B4B}"/>
          </ac:picMkLst>
        </pc:picChg>
        <pc:picChg chg="add del mod ord">
          <ac:chgData name="Tommi Rautava" userId="01a9baa109686274" providerId="LiveId" clId="{EAD43E08-E83B-432C-ABD0-9CDB466B304C}" dt="2022-12-06T18:37:43.647" v="4127" actId="21"/>
          <ac:picMkLst>
            <pc:docMk/>
            <pc:sldMk cId="2370298" sldId="266"/>
            <ac:picMk id="29" creationId="{7F771BB3-B6CB-4654-B27A-BA1949FA45E4}"/>
          </ac:picMkLst>
        </pc:picChg>
        <pc:picChg chg="add del mod">
          <ac:chgData name="Tommi Rautava" userId="01a9baa109686274" providerId="LiveId" clId="{EAD43E08-E83B-432C-ABD0-9CDB466B304C}" dt="2022-11-29T20:04:27.446" v="2690" actId="21"/>
          <ac:picMkLst>
            <pc:docMk/>
            <pc:sldMk cId="2370298" sldId="266"/>
            <ac:picMk id="30" creationId="{12096449-3539-A119-A211-43F2A1C418F9}"/>
          </ac:picMkLst>
        </pc:picChg>
        <pc:picChg chg="add del mod">
          <ac:chgData name="Tommi Rautava" userId="01a9baa109686274" providerId="LiveId" clId="{EAD43E08-E83B-432C-ABD0-9CDB466B304C}" dt="2022-11-29T20:05:08.472" v="2693" actId="21"/>
          <ac:picMkLst>
            <pc:docMk/>
            <pc:sldMk cId="2370298" sldId="266"/>
            <ac:picMk id="31" creationId="{A556B4A9-FABA-D344-443A-AD0B559714B0}"/>
          </ac:picMkLst>
        </pc:picChg>
        <pc:picChg chg="add mod ord">
          <ac:chgData name="Tommi Rautava" userId="01a9baa109686274" providerId="LiveId" clId="{EAD43E08-E83B-432C-ABD0-9CDB466B304C}" dt="2022-12-10T13:06:32.145" v="13525"/>
          <ac:picMkLst>
            <pc:docMk/>
            <pc:sldMk cId="2370298" sldId="266"/>
            <ac:picMk id="32" creationId="{F2B6CD21-52BC-E743-E82A-2A031697642A}"/>
          </ac:picMkLst>
        </pc:picChg>
        <pc:picChg chg="del mod">
          <ac:chgData name="Tommi Rautava" userId="01a9baa109686274" providerId="LiveId" clId="{EAD43E08-E83B-432C-ABD0-9CDB466B304C}" dt="2022-11-29T18:43:51.247" v="2366" actId="478"/>
          <ac:picMkLst>
            <pc:docMk/>
            <pc:sldMk cId="2370298" sldId="266"/>
            <ac:picMk id="1026" creationId="{FFA421ED-4D1C-128F-5D89-A9B0FD3F0448}"/>
          </ac:picMkLst>
        </pc:picChg>
        <pc:picChg chg="del mod">
          <ac:chgData name="Tommi Rautava" userId="01a9baa109686274" providerId="LiveId" clId="{EAD43E08-E83B-432C-ABD0-9CDB466B304C}" dt="2022-11-29T18:43:59.893" v="2368" actId="478"/>
          <ac:picMkLst>
            <pc:docMk/>
            <pc:sldMk cId="2370298" sldId="266"/>
            <ac:picMk id="1030" creationId="{C6AEC091-856A-2AF4-B0A6-8AF979640572}"/>
          </ac:picMkLst>
        </pc:picChg>
        <pc:picChg chg="add del mod">
          <ac:chgData name="Tommi Rautava" userId="01a9baa109686274" providerId="LiveId" clId="{EAD43E08-E83B-432C-ABD0-9CDB466B304C}" dt="2022-11-29T19:01:14.312" v="2424" actId="478"/>
          <ac:picMkLst>
            <pc:docMk/>
            <pc:sldMk cId="2370298" sldId="266"/>
            <ac:picMk id="1032" creationId="{0920830F-78C0-5E11-B81C-C970FAF2639D}"/>
          </ac:picMkLst>
        </pc:picChg>
        <pc:picChg chg="del mod">
          <ac:chgData name="Tommi Rautava" userId="01a9baa109686274" providerId="LiveId" clId="{EAD43E08-E83B-432C-ABD0-9CDB466B304C}" dt="2022-11-29T19:01:12.129" v="2423" actId="478"/>
          <ac:picMkLst>
            <pc:docMk/>
            <pc:sldMk cId="2370298" sldId="266"/>
            <ac:picMk id="1034" creationId="{451FA932-F415-C27E-7720-61816775C44C}"/>
          </ac:picMkLst>
        </pc:picChg>
      </pc:sldChg>
      <pc:sldChg chg="addSp delSp modSp add mod modTransition modClrScheme chgLayout">
        <pc:chgData name="Tommi Rautava" userId="01a9baa109686274" providerId="LiveId" clId="{EAD43E08-E83B-432C-ABD0-9CDB466B304C}" dt="2022-12-10T13:07:24.692" v="13531"/>
        <pc:sldMkLst>
          <pc:docMk/>
          <pc:sldMk cId="3249123117" sldId="267"/>
        </pc:sldMkLst>
        <pc:spChg chg="mod ord">
          <ac:chgData name="Tommi Rautava" userId="01a9baa109686274" providerId="LiveId" clId="{EAD43E08-E83B-432C-ABD0-9CDB466B304C}" dt="2022-12-10T13:07:24.692" v="13531"/>
          <ac:spMkLst>
            <pc:docMk/>
            <pc:sldMk cId="3249123117" sldId="267"/>
            <ac:spMk id="2" creationId="{B5122B81-31BA-3B7D-EB6D-108EFA926B69}"/>
          </ac:spMkLst>
        </pc:spChg>
        <pc:spChg chg="add del mod ord">
          <ac:chgData name="Tommi Rautava" userId="01a9baa109686274" providerId="LiveId" clId="{EAD43E08-E83B-432C-ABD0-9CDB466B304C}" dt="2022-12-06T17:19:40.908" v="3761" actId="700"/>
          <ac:spMkLst>
            <pc:docMk/>
            <pc:sldMk cId="3249123117" sldId="267"/>
            <ac:spMk id="3" creationId="{2BBCB54E-45A7-39DF-62CC-56AFD111728C}"/>
          </ac:spMkLst>
        </pc:spChg>
        <pc:spChg chg="add del mod ord">
          <ac:chgData name="Tommi Rautava" userId="01a9baa109686274" providerId="LiveId" clId="{EAD43E08-E83B-432C-ABD0-9CDB466B304C}" dt="2022-12-08T16:03:32.700" v="5376"/>
          <ac:spMkLst>
            <pc:docMk/>
            <pc:sldMk cId="3249123117" sldId="267"/>
            <ac:spMk id="4" creationId="{5F26BD1C-C9F5-687A-D18B-FF15219ED253}"/>
          </ac:spMkLst>
        </pc:spChg>
        <pc:spChg chg="add del mod">
          <ac:chgData name="Tommi Rautava" userId="01a9baa109686274" providerId="LiveId" clId="{EAD43E08-E83B-432C-ABD0-9CDB466B304C}" dt="2022-12-08T16:03:32.700" v="5376"/>
          <ac:spMkLst>
            <pc:docMk/>
            <pc:sldMk cId="3249123117" sldId="267"/>
            <ac:spMk id="5" creationId="{0AE8C13B-3DEE-E1D8-5C89-D251E3FF33AE}"/>
          </ac:spMkLst>
        </pc:spChg>
        <pc:spChg chg="add del mod">
          <ac:chgData name="Tommi Rautava" userId="01a9baa109686274" providerId="LiveId" clId="{EAD43E08-E83B-432C-ABD0-9CDB466B304C}" dt="2022-12-08T16:05:09.043" v="5382"/>
          <ac:spMkLst>
            <pc:docMk/>
            <pc:sldMk cId="3249123117" sldId="267"/>
            <ac:spMk id="6" creationId="{43AD526C-159F-44FB-62DE-184A30F6F8A0}"/>
          </ac:spMkLst>
        </pc:spChg>
        <pc:spChg chg="add del mod">
          <ac:chgData name="Tommi Rautava" userId="01a9baa109686274" providerId="LiveId" clId="{EAD43E08-E83B-432C-ABD0-9CDB466B304C}" dt="2022-12-08T16:05:09.043" v="5382"/>
          <ac:spMkLst>
            <pc:docMk/>
            <pc:sldMk cId="3249123117" sldId="267"/>
            <ac:spMk id="7" creationId="{540186DC-B950-BD62-C63F-4685A084B37E}"/>
          </ac:spMkLst>
        </pc:spChg>
        <pc:spChg chg="add mod">
          <ac:chgData name="Tommi Rautava" userId="01a9baa109686274" providerId="LiveId" clId="{EAD43E08-E83B-432C-ABD0-9CDB466B304C}" dt="2022-12-10T13:07:20.156" v="13529" actId="962"/>
          <ac:spMkLst>
            <pc:docMk/>
            <pc:sldMk cId="3249123117" sldId="267"/>
            <ac:spMk id="8" creationId="{3982E1A9-7D68-C9A2-4AB5-70BB11597DCE}"/>
          </ac:spMkLst>
        </pc:spChg>
        <pc:picChg chg="add mod">
          <ac:chgData name="Tommi Rautava" userId="01a9baa109686274" providerId="LiveId" clId="{EAD43E08-E83B-432C-ABD0-9CDB466B304C}" dt="2022-12-10T13:02:09.278" v="13475" actId="962"/>
          <ac:picMkLst>
            <pc:docMk/>
            <pc:sldMk cId="3249123117" sldId="267"/>
            <ac:picMk id="3" creationId="{41D2F7EB-D714-DFC4-248D-7180F3AACAB0}"/>
          </ac:picMkLst>
        </pc:picChg>
        <pc:picChg chg="del mod">
          <ac:chgData name="Tommi Rautava" userId="01a9baa109686274" providerId="LiveId" clId="{EAD43E08-E83B-432C-ABD0-9CDB466B304C}" dt="2022-11-29T19:47:00.306" v="2641" actId="478"/>
          <ac:picMkLst>
            <pc:docMk/>
            <pc:sldMk cId="3249123117" sldId="267"/>
            <ac:picMk id="1026" creationId="{FFA421ED-4D1C-128F-5D89-A9B0FD3F0448}"/>
          </ac:picMkLst>
        </pc:picChg>
        <pc:picChg chg="del mod">
          <ac:chgData name="Tommi Rautava" userId="01a9baa109686274" providerId="LiveId" clId="{EAD43E08-E83B-432C-ABD0-9CDB466B304C}" dt="2022-11-29T19:46:50.671" v="2638" actId="478"/>
          <ac:picMkLst>
            <pc:docMk/>
            <pc:sldMk cId="3249123117" sldId="267"/>
            <ac:picMk id="1030" creationId="{C6AEC091-856A-2AF4-B0A6-8AF979640572}"/>
          </ac:picMkLst>
        </pc:picChg>
        <pc:picChg chg="del">
          <ac:chgData name="Tommi Rautava" userId="01a9baa109686274" providerId="LiveId" clId="{EAD43E08-E83B-432C-ABD0-9CDB466B304C}" dt="2022-11-29T19:47:03.888" v="2642" actId="478"/>
          <ac:picMkLst>
            <pc:docMk/>
            <pc:sldMk cId="3249123117" sldId="267"/>
            <ac:picMk id="1032" creationId="{0920830F-78C0-5E11-B81C-C970FAF2639D}"/>
          </ac:picMkLst>
        </pc:picChg>
        <pc:picChg chg="del mod">
          <ac:chgData name="Tommi Rautava" userId="01a9baa109686274" providerId="LiveId" clId="{EAD43E08-E83B-432C-ABD0-9CDB466B304C}" dt="2022-11-29T19:46:57.160" v="2640" actId="478"/>
          <ac:picMkLst>
            <pc:docMk/>
            <pc:sldMk cId="3249123117" sldId="267"/>
            <ac:picMk id="1034" creationId="{451FA932-F415-C27E-7720-61816775C44C}"/>
          </ac:picMkLst>
        </pc:picChg>
      </pc:sldChg>
      <pc:sldChg chg="addSp delSp modSp add mod modTransition modClrScheme chgLayout">
        <pc:chgData name="Tommi Rautava" userId="01a9baa109686274" providerId="LiveId" clId="{EAD43E08-E83B-432C-ABD0-9CDB466B304C}" dt="2022-12-10T13:11:21.054" v="13532" actId="962"/>
        <pc:sldMkLst>
          <pc:docMk/>
          <pc:sldMk cId="3914978108" sldId="268"/>
        </pc:sldMkLst>
        <pc:spChg chg="mod ord">
          <ac:chgData name="Tommi Rautava" userId="01a9baa109686274" providerId="LiveId" clId="{EAD43E08-E83B-432C-ABD0-9CDB466B304C}" dt="2022-12-08T16:05:14.866" v="5383"/>
          <ac:spMkLst>
            <pc:docMk/>
            <pc:sldMk cId="3914978108" sldId="268"/>
            <ac:spMk id="2" creationId="{B5122B81-31BA-3B7D-EB6D-108EFA926B69}"/>
          </ac:spMkLst>
        </pc:spChg>
        <pc:spChg chg="add del mod ord">
          <ac:chgData name="Tommi Rautava" userId="01a9baa109686274" providerId="LiveId" clId="{EAD43E08-E83B-432C-ABD0-9CDB466B304C}" dt="2022-12-06T17:18:39.784" v="3755" actId="700"/>
          <ac:spMkLst>
            <pc:docMk/>
            <pc:sldMk cId="3914978108" sldId="268"/>
            <ac:spMk id="3" creationId="{5BDA6A36-B9C2-D4A6-4B04-A0E868F1F5A7}"/>
          </ac:spMkLst>
        </pc:spChg>
        <pc:spChg chg="add del mod ord">
          <ac:chgData name="Tommi Rautava" userId="01a9baa109686274" providerId="LiveId" clId="{EAD43E08-E83B-432C-ABD0-9CDB466B304C}" dt="2022-12-08T15:55:28.944" v="5323"/>
          <ac:spMkLst>
            <pc:docMk/>
            <pc:sldMk cId="3914978108" sldId="268"/>
            <ac:spMk id="4" creationId="{4F326739-4BF9-74A6-F10D-28F785110E94}"/>
          </ac:spMkLst>
        </pc:spChg>
        <pc:spChg chg="add del mod">
          <ac:chgData name="Tommi Rautava" userId="01a9baa109686274" providerId="LiveId" clId="{EAD43E08-E83B-432C-ABD0-9CDB466B304C}" dt="2022-11-29T18:35:47.052" v="2003"/>
          <ac:spMkLst>
            <pc:docMk/>
            <pc:sldMk cId="3914978108" sldId="268"/>
            <ac:spMk id="4" creationId="{CFEA1B5A-61F7-7195-1D1B-3C06F1D4EA32}"/>
          </ac:spMkLst>
        </pc:spChg>
        <pc:spChg chg="add del mod">
          <ac:chgData name="Tommi Rautava" userId="01a9baa109686274" providerId="LiveId" clId="{EAD43E08-E83B-432C-ABD0-9CDB466B304C}" dt="2022-12-08T15:55:28.944" v="5323"/>
          <ac:spMkLst>
            <pc:docMk/>
            <pc:sldMk cId="3914978108" sldId="268"/>
            <ac:spMk id="5" creationId="{92A47DC4-1744-3745-CA6C-5F595DAEB1F5}"/>
          </ac:spMkLst>
        </pc:spChg>
        <pc:spChg chg="add del mod ord">
          <ac:chgData name="Tommi Rautava" userId="01a9baa109686274" providerId="LiveId" clId="{EAD43E08-E83B-432C-ABD0-9CDB466B304C}" dt="2022-11-29T19:54:52.223" v="2678" actId="700"/>
          <ac:spMkLst>
            <pc:docMk/>
            <pc:sldMk cId="3914978108" sldId="268"/>
            <ac:spMk id="5" creationId="{F471060C-C3CD-F6A8-EC4E-0F378BA2A437}"/>
          </ac:spMkLst>
        </pc:spChg>
        <pc:spChg chg="add del mod">
          <ac:chgData name="Tommi Rautava" userId="01a9baa109686274" providerId="LiveId" clId="{EAD43E08-E83B-432C-ABD0-9CDB466B304C}" dt="2022-12-08T16:02:29.935" v="5371"/>
          <ac:spMkLst>
            <pc:docMk/>
            <pc:sldMk cId="3914978108" sldId="268"/>
            <ac:spMk id="6" creationId="{6C1D2F08-63AD-9162-DEF2-D6419A3118A9}"/>
          </ac:spMkLst>
        </pc:spChg>
        <pc:spChg chg="add del mod">
          <ac:chgData name="Tommi Rautava" userId="01a9baa109686274" providerId="LiveId" clId="{EAD43E08-E83B-432C-ABD0-9CDB466B304C}" dt="2022-12-08T16:02:29.935" v="5371"/>
          <ac:spMkLst>
            <pc:docMk/>
            <pc:sldMk cId="3914978108" sldId="268"/>
            <ac:spMk id="7" creationId="{F0B78FBD-E059-0F33-E51F-FE5906B8720C}"/>
          </ac:spMkLst>
        </pc:spChg>
        <pc:spChg chg="add del mod">
          <ac:chgData name="Tommi Rautava" userId="01a9baa109686274" providerId="LiveId" clId="{EAD43E08-E83B-432C-ABD0-9CDB466B304C}" dt="2022-12-08T16:05:14.866" v="5383"/>
          <ac:spMkLst>
            <pc:docMk/>
            <pc:sldMk cId="3914978108" sldId="268"/>
            <ac:spMk id="8" creationId="{C9D2F4B7-290E-8EA2-8923-4BD4C41F3A96}"/>
          </ac:spMkLst>
        </pc:spChg>
        <pc:spChg chg="add del mod">
          <ac:chgData name="Tommi Rautava" userId="01a9baa109686274" providerId="LiveId" clId="{EAD43E08-E83B-432C-ABD0-9CDB466B304C}" dt="2022-12-08T16:05:14.866" v="5383"/>
          <ac:spMkLst>
            <pc:docMk/>
            <pc:sldMk cId="3914978108" sldId="268"/>
            <ac:spMk id="9" creationId="{C4C5BDE5-64BB-8EE0-B6E7-229F4594DDDB}"/>
          </ac:spMkLst>
        </pc:spChg>
        <pc:spChg chg="add mod">
          <ac:chgData name="Tommi Rautava" userId="01a9baa109686274" providerId="LiveId" clId="{EAD43E08-E83B-432C-ABD0-9CDB466B304C}" dt="2022-12-08T16:05:14.866" v="5383"/>
          <ac:spMkLst>
            <pc:docMk/>
            <pc:sldMk cId="3914978108" sldId="268"/>
            <ac:spMk id="10" creationId="{C26A2ED9-CC39-0708-78AD-7FE3EFC39326}"/>
          </ac:spMkLst>
        </pc:spChg>
        <pc:picChg chg="add mod">
          <ac:chgData name="Tommi Rautava" userId="01a9baa109686274" providerId="LiveId" clId="{EAD43E08-E83B-432C-ABD0-9CDB466B304C}" dt="2022-12-10T13:11:21.054" v="13532" actId="962"/>
          <ac:picMkLst>
            <pc:docMk/>
            <pc:sldMk cId="3914978108" sldId="268"/>
            <ac:picMk id="3" creationId="{6041A362-B85A-809E-8C89-1AC24FFC6F67}"/>
          </ac:picMkLst>
        </pc:picChg>
        <pc:picChg chg="del mod">
          <ac:chgData name="Tommi Rautava" userId="01a9baa109686274" providerId="LiveId" clId="{EAD43E08-E83B-432C-ABD0-9CDB466B304C}" dt="2022-11-29T18:44:43.017" v="2374" actId="478"/>
          <ac:picMkLst>
            <pc:docMk/>
            <pc:sldMk cId="3914978108" sldId="268"/>
            <ac:picMk id="1026" creationId="{FFA421ED-4D1C-128F-5D89-A9B0FD3F0448}"/>
          </ac:picMkLst>
        </pc:picChg>
        <pc:picChg chg="del mod">
          <ac:chgData name="Tommi Rautava" userId="01a9baa109686274" providerId="LiveId" clId="{EAD43E08-E83B-432C-ABD0-9CDB466B304C}" dt="2022-11-29T18:44:36.014" v="2373" actId="478"/>
          <ac:picMkLst>
            <pc:docMk/>
            <pc:sldMk cId="3914978108" sldId="268"/>
            <ac:picMk id="1030" creationId="{C6AEC091-856A-2AF4-B0A6-8AF979640572}"/>
          </ac:picMkLst>
        </pc:picChg>
        <pc:picChg chg="del mod">
          <ac:chgData name="Tommi Rautava" userId="01a9baa109686274" providerId="LiveId" clId="{EAD43E08-E83B-432C-ABD0-9CDB466B304C}" dt="2022-11-29T18:44:43.017" v="2374" actId="478"/>
          <ac:picMkLst>
            <pc:docMk/>
            <pc:sldMk cId="3914978108" sldId="268"/>
            <ac:picMk id="1032" creationId="{0920830F-78C0-5E11-B81C-C970FAF2639D}"/>
          </ac:picMkLst>
        </pc:picChg>
        <pc:picChg chg="del mod">
          <ac:chgData name="Tommi Rautava" userId="01a9baa109686274" providerId="LiveId" clId="{EAD43E08-E83B-432C-ABD0-9CDB466B304C}" dt="2022-11-29T18:44:36.014" v="2373" actId="478"/>
          <ac:picMkLst>
            <pc:docMk/>
            <pc:sldMk cId="3914978108" sldId="268"/>
            <ac:picMk id="1034" creationId="{451FA932-F415-C27E-7720-61816775C44C}"/>
          </ac:picMkLst>
        </pc:picChg>
      </pc:sldChg>
      <pc:sldChg chg="addSp delSp modSp add del mod ord modTransition modClrScheme modAnim chgLayout modNotes modNotesTx">
        <pc:chgData name="Tommi Rautava" userId="01a9baa109686274" providerId="LiveId" clId="{EAD43E08-E83B-432C-ABD0-9CDB466B304C}" dt="2022-12-10T13:05:41.501" v="13510"/>
        <pc:sldMkLst>
          <pc:docMk/>
          <pc:sldMk cId="1663731697" sldId="269"/>
        </pc:sldMkLst>
        <pc:spChg chg="mod ord">
          <ac:chgData name="Tommi Rautava" userId="01a9baa109686274" providerId="LiveId" clId="{EAD43E08-E83B-432C-ABD0-9CDB466B304C}" dt="2022-12-10T13:05:19.797" v="13501" actId="13244"/>
          <ac:spMkLst>
            <pc:docMk/>
            <pc:sldMk cId="1663731697" sldId="269"/>
            <ac:spMk id="2" creationId="{B5122B81-31BA-3B7D-EB6D-108EFA926B69}"/>
          </ac:spMkLst>
        </pc:spChg>
        <pc:spChg chg="add del mod">
          <ac:chgData name="Tommi Rautava" userId="01a9baa109686274" providerId="LiveId" clId="{EAD43E08-E83B-432C-ABD0-9CDB466B304C}" dt="2022-12-03T20:47:09.876" v="2852"/>
          <ac:spMkLst>
            <pc:docMk/>
            <pc:sldMk cId="1663731697" sldId="269"/>
            <ac:spMk id="3" creationId="{C5719DBD-0CA8-A6BA-A204-07606656CA98}"/>
          </ac:spMkLst>
        </pc:spChg>
        <pc:spChg chg="add del mod ord">
          <ac:chgData name="Tommi Rautava" userId="01a9baa109686274" providerId="LiveId" clId="{EAD43E08-E83B-432C-ABD0-9CDB466B304C}" dt="2022-11-29T18:45:01.477" v="2377"/>
          <ac:spMkLst>
            <pc:docMk/>
            <pc:sldMk cId="1663731697" sldId="269"/>
            <ac:spMk id="3" creationId="{F5926BB2-BA4B-849C-5E12-43C5D8DBA505}"/>
          </ac:spMkLst>
        </pc:spChg>
        <pc:spChg chg="add del mod">
          <ac:chgData name="Tommi Rautava" userId="01a9baa109686274" providerId="LiveId" clId="{EAD43E08-E83B-432C-ABD0-9CDB466B304C}" dt="2022-12-03T20:47:09.876" v="2852"/>
          <ac:spMkLst>
            <pc:docMk/>
            <pc:sldMk cId="1663731697" sldId="269"/>
            <ac:spMk id="4" creationId="{17C64DF7-5F59-AB6E-80FF-657114545494}"/>
          </ac:spMkLst>
        </pc:spChg>
        <pc:spChg chg="add del mod">
          <ac:chgData name="Tommi Rautava" userId="01a9baa109686274" providerId="LiveId" clId="{EAD43E08-E83B-432C-ABD0-9CDB466B304C}" dt="2022-12-08T15:54:07.074" v="5317"/>
          <ac:spMkLst>
            <pc:docMk/>
            <pc:sldMk cId="1663731697" sldId="269"/>
            <ac:spMk id="4" creationId="{54321C1A-6996-0B61-F826-3A23A0F8BB2D}"/>
          </ac:spMkLst>
        </pc:spChg>
        <pc:spChg chg="add del mod">
          <ac:chgData name="Tommi Rautava" userId="01a9baa109686274" providerId="LiveId" clId="{EAD43E08-E83B-432C-ABD0-9CDB466B304C}" dt="2022-12-08T15:54:07.074" v="5317"/>
          <ac:spMkLst>
            <pc:docMk/>
            <pc:sldMk cId="1663731697" sldId="269"/>
            <ac:spMk id="5" creationId="{6E296791-006E-D399-627C-E87751B6781F}"/>
          </ac:spMkLst>
        </pc:spChg>
        <pc:spChg chg="add del mod">
          <ac:chgData name="Tommi Rautava" userId="01a9baa109686274" providerId="LiveId" clId="{EAD43E08-E83B-432C-ABD0-9CDB466B304C}" dt="2022-12-03T20:47:09.876" v="2852"/>
          <ac:spMkLst>
            <pc:docMk/>
            <pc:sldMk cId="1663731697" sldId="269"/>
            <ac:spMk id="5" creationId="{BE6E3F52-0343-D4BF-AFE0-E1339CC72FF2}"/>
          </ac:spMkLst>
        </pc:spChg>
        <pc:spChg chg="add del mod">
          <ac:chgData name="Tommi Rautava" userId="01a9baa109686274" providerId="LiveId" clId="{EAD43E08-E83B-432C-ABD0-9CDB466B304C}" dt="2022-11-29T19:05:34.581" v="2427"/>
          <ac:spMkLst>
            <pc:docMk/>
            <pc:sldMk cId="1663731697" sldId="269"/>
            <ac:spMk id="5" creationId="{FBEF92C1-8DF7-2068-2992-2481B1D586E7}"/>
          </ac:spMkLst>
        </pc:spChg>
        <pc:spChg chg="add del mod">
          <ac:chgData name="Tommi Rautava" userId="01a9baa109686274" providerId="LiveId" clId="{EAD43E08-E83B-432C-ABD0-9CDB466B304C}" dt="2022-12-08T15:54:07.074" v="5317"/>
          <ac:spMkLst>
            <pc:docMk/>
            <pc:sldMk cId="1663731697" sldId="269"/>
            <ac:spMk id="6" creationId="{8DF7D9AA-50D2-D2ED-D91A-5E469EC3863A}"/>
          </ac:spMkLst>
        </pc:spChg>
        <pc:spChg chg="add del mod ord">
          <ac:chgData name="Tommi Rautava" userId="01a9baa109686274" providerId="LiveId" clId="{EAD43E08-E83B-432C-ABD0-9CDB466B304C}" dt="2022-11-29T19:06:11.787" v="2430" actId="700"/>
          <ac:spMkLst>
            <pc:docMk/>
            <pc:sldMk cId="1663731697" sldId="269"/>
            <ac:spMk id="6" creationId="{E624CDD5-85CB-AC45-FAA3-BA93082BCADE}"/>
          </ac:spMkLst>
        </pc:spChg>
        <pc:spChg chg="add mod ord">
          <ac:chgData name="Tommi Rautava" userId="01a9baa109686274" providerId="LiveId" clId="{EAD43E08-E83B-432C-ABD0-9CDB466B304C}" dt="2022-12-09T19:05:43.637" v="8264" actId="20577"/>
          <ac:spMkLst>
            <pc:docMk/>
            <pc:sldMk cId="1663731697" sldId="269"/>
            <ac:spMk id="7" creationId="{429920A0-31C4-C363-6616-2C890A394475}"/>
          </ac:spMkLst>
        </pc:spChg>
        <pc:spChg chg="add del mod">
          <ac:chgData name="Tommi Rautava" userId="01a9baa109686274" providerId="LiveId" clId="{EAD43E08-E83B-432C-ABD0-9CDB466B304C}" dt="2022-12-08T16:03:23.934" v="5374"/>
          <ac:spMkLst>
            <pc:docMk/>
            <pc:sldMk cId="1663731697" sldId="269"/>
            <ac:spMk id="8" creationId="{281FEE39-6BAF-FCAF-9E75-EA9E1C9DC3B7}"/>
          </ac:spMkLst>
        </pc:spChg>
        <pc:spChg chg="add del mod">
          <ac:chgData name="Tommi Rautava" userId="01a9baa109686274" providerId="LiveId" clId="{EAD43E08-E83B-432C-ABD0-9CDB466B304C}" dt="2022-11-29T19:07:12.099" v="2439"/>
          <ac:spMkLst>
            <pc:docMk/>
            <pc:sldMk cId="1663731697" sldId="269"/>
            <ac:spMk id="8" creationId="{B015087A-E4DB-3986-8DA5-BFBFC741FADC}"/>
          </ac:spMkLst>
        </pc:spChg>
        <pc:spChg chg="add del mod">
          <ac:chgData name="Tommi Rautava" userId="01a9baa109686274" providerId="LiveId" clId="{EAD43E08-E83B-432C-ABD0-9CDB466B304C}" dt="2022-12-08T16:03:23.934" v="5374"/>
          <ac:spMkLst>
            <pc:docMk/>
            <pc:sldMk cId="1663731697" sldId="269"/>
            <ac:spMk id="9" creationId="{246B09C2-72CC-68BA-9C68-4FCC187EEA5F}"/>
          </ac:spMkLst>
        </pc:spChg>
        <pc:spChg chg="add del mod">
          <ac:chgData name="Tommi Rautava" userId="01a9baa109686274" providerId="LiveId" clId="{EAD43E08-E83B-432C-ABD0-9CDB466B304C}" dt="2022-11-29T19:07:12.099" v="2439"/>
          <ac:spMkLst>
            <pc:docMk/>
            <pc:sldMk cId="1663731697" sldId="269"/>
            <ac:spMk id="9" creationId="{5140F4C5-C2C8-E8F2-743B-99BC604084A0}"/>
          </ac:spMkLst>
        </pc:spChg>
        <pc:spChg chg="add del mod">
          <ac:chgData name="Tommi Rautava" userId="01a9baa109686274" providerId="LiveId" clId="{EAD43E08-E83B-432C-ABD0-9CDB466B304C}" dt="2022-11-29T19:07:12.099" v="2439"/>
          <ac:spMkLst>
            <pc:docMk/>
            <pc:sldMk cId="1663731697" sldId="269"/>
            <ac:spMk id="10" creationId="{5BD58546-0FCE-B6C6-EF12-03357358599F}"/>
          </ac:spMkLst>
        </pc:spChg>
        <pc:spChg chg="add del mod">
          <ac:chgData name="Tommi Rautava" userId="01a9baa109686274" providerId="LiveId" clId="{EAD43E08-E83B-432C-ABD0-9CDB466B304C}" dt="2022-12-08T16:03:23.934" v="5374"/>
          <ac:spMkLst>
            <pc:docMk/>
            <pc:sldMk cId="1663731697" sldId="269"/>
            <ac:spMk id="10" creationId="{9D688776-93A7-4E57-C8B1-B8301F619E1C}"/>
          </ac:spMkLst>
        </pc:spChg>
        <pc:spChg chg="add del mod">
          <ac:chgData name="Tommi Rautava" userId="01a9baa109686274" providerId="LiveId" clId="{EAD43E08-E83B-432C-ABD0-9CDB466B304C}" dt="2022-12-08T16:14:39.871" v="5445"/>
          <ac:spMkLst>
            <pc:docMk/>
            <pc:sldMk cId="1663731697" sldId="269"/>
            <ac:spMk id="11" creationId="{2F6EC98D-43C2-93BB-B771-454E8B8AE386}"/>
          </ac:spMkLst>
        </pc:spChg>
        <pc:spChg chg="add del mod">
          <ac:chgData name="Tommi Rautava" userId="01a9baa109686274" providerId="LiveId" clId="{EAD43E08-E83B-432C-ABD0-9CDB466B304C}" dt="2022-12-08T16:14:39.871" v="5445"/>
          <ac:spMkLst>
            <pc:docMk/>
            <pc:sldMk cId="1663731697" sldId="269"/>
            <ac:spMk id="12" creationId="{351BA0A1-DA61-3B70-D957-2AFCF7CEF9F1}"/>
          </ac:spMkLst>
        </pc:spChg>
        <pc:spChg chg="add del mod">
          <ac:chgData name="Tommi Rautava" userId="01a9baa109686274" providerId="LiveId" clId="{EAD43E08-E83B-432C-ABD0-9CDB466B304C}" dt="2022-12-08T16:14:39.871" v="5445"/>
          <ac:spMkLst>
            <pc:docMk/>
            <pc:sldMk cId="1663731697" sldId="269"/>
            <ac:spMk id="13" creationId="{7F6F43C9-A52C-3C41-82F0-2919583B8855}"/>
          </ac:spMkLst>
        </pc:spChg>
        <pc:spChg chg="add del mod">
          <ac:chgData name="Tommi Rautava" userId="01a9baa109686274" providerId="LiveId" clId="{EAD43E08-E83B-432C-ABD0-9CDB466B304C}" dt="2022-11-29T19:53:30.658" v="2668" actId="478"/>
          <ac:spMkLst>
            <pc:docMk/>
            <pc:sldMk cId="1663731697" sldId="269"/>
            <ac:spMk id="13" creationId="{96C655D9-C811-B716-7D86-0610145FE98E}"/>
          </ac:spMkLst>
        </pc:spChg>
        <pc:picChg chg="add mod ord">
          <ac:chgData name="Tommi Rautava" userId="01a9baa109686274" providerId="LiveId" clId="{EAD43E08-E83B-432C-ABD0-9CDB466B304C}" dt="2022-12-10T13:05:41.501" v="13510"/>
          <ac:picMkLst>
            <pc:docMk/>
            <pc:sldMk cId="1663731697" sldId="269"/>
            <ac:picMk id="3" creationId="{D9D1A0B3-5665-A218-616F-FDF6F85EB493}"/>
          </ac:picMkLst>
        </pc:picChg>
        <pc:picChg chg="add del mod">
          <ac:chgData name="Tommi Rautava" userId="01a9baa109686274" providerId="LiveId" clId="{EAD43E08-E83B-432C-ABD0-9CDB466B304C}" dt="2022-11-29T19:05:30.875" v="2426" actId="478"/>
          <ac:picMkLst>
            <pc:docMk/>
            <pc:sldMk cId="1663731697" sldId="269"/>
            <ac:picMk id="4" creationId="{695FA332-B31F-D0BB-3781-9C3D7E481DF6}"/>
          </ac:picMkLst>
        </pc:picChg>
        <pc:picChg chg="add mod">
          <ac:chgData name="Tommi Rautava" userId="01a9baa109686274" providerId="LiveId" clId="{EAD43E08-E83B-432C-ABD0-9CDB466B304C}" dt="2022-12-06T19:16:44.768" v="4162" actId="571"/>
          <ac:picMkLst>
            <pc:docMk/>
            <pc:sldMk cId="1663731697" sldId="269"/>
            <ac:picMk id="4" creationId="{F02DBE2D-D94C-AE5A-E8A1-58DE08F6BF74}"/>
          </ac:picMkLst>
        </pc:picChg>
        <pc:picChg chg="add del mod">
          <ac:chgData name="Tommi Rautava" userId="01a9baa109686274" providerId="LiveId" clId="{EAD43E08-E83B-432C-ABD0-9CDB466B304C}" dt="2022-11-29T20:05:53.542" v="2697" actId="478"/>
          <ac:picMkLst>
            <pc:docMk/>
            <pc:sldMk cId="1663731697" sldId="269"/>
            <ac:picMk id="11" creationId="{6D1906C6-4B40-8C00-1C79-9F5DDAE3229D}"/>
          </ac:picMkLst>
        </pc:picChg>
        <pc:picChg chg="add del mod">
          <ac:chgData name="Tommi Rautava" userId="01a9baa109686274" providerId="LiveId" clId="{EAD43E08-E83B-432C-ABD0-9CDB466B304C}" dt="2022-11-29T19:52:32.159" v="2662"/>
          <ac:picMkLst>
            <pc:docMk/>
            <pc:sldMk cId="1663731697" sldId="269"/>
            <ac:picMk id="12" creationId="{5E72BBDE-4432-5B4A-21BF-D2FD195320CC}"/>
          </ac:picMkLst>
        </pc:picChg>
        <pc:picChg chg="add mod ord">
          <ac:chgData name="Tommi Rautava" userId="01a9baa109686274" providerId="LiveId" clId="{EAD43E08-E83B-432C-ABD0-9CDB466B304C}" dt="2022-12-10T13:05:37.624" v="13507"/>
          <ac:picMkLst>
            <pc:docMk/>
            <pc:sldMk cId="1663731697" sldId="269"/>
            <ac:picMk id="14" creationId="{D86ED01F-87E1-7AB8-D328-2D93BB096A95}"/>
          </ac:picMkLst>
        </pc:picChg>
        <pc:picChg chg="del mod">
          <ac:chgData name="Tommi Rautava" userId="01a9baa109686274" providerId="LiveId" clId="{EAD43E08-E83B-432C-ABD0-9CDB466B304C}" dt="2022-11-29T18:44:26.662" v="2372" actId="478"/>
          <ac:picMkLst>
            <pc:docMk/>
            <pc:sldMk cId="1663731697" sldId="269"/>
            <ac:picMk id="1026" creationId="{FFA421ED-4D1C-128F-5D89-A9B0FD3F0448}"/>
          </ac:picMkLst>
        </pc:picChg>
        <pc:picChg chg="del mod">
          <ac:chgData name="Tommi Rautava" userId="01a9baa109686274" providerId="LiveId" clId="{EAD43E08-E83B-432C-ABD0-9CDB466B304C}" dt="2022-11-29T18:44:23.356" v="2371" actId="478"/>
          <ac:picMkLst>
            <pc:docMk/>
            <pc:sldMk cId="1663731697" sldId="269"/>
            <ac:picMk id="1030" creationId="{C6AEC091-856A-2AF4-B0A6-8AF979640572}"/>
          </ac:picMkLst>
        </pc:picChg>
        <pc:picChg chg="del mod">
          <ac:chgData name="Tommi Rautava" userId="01a9baa109686274" providerId="LiveId" clId="{EAD43E08-E83B-432C-ABD0-9CDB466B304C}" dt="2022-11-29T18:44:59.975" v="2376" actId="21"/>
          <ac:picMkLst>
            <pc:docMk/>
            <pc:sldMk cId="1663731697" sldId="269"/>
            <ac:picMk id="1032" creationId="{0920830F-78C0-5E11-B81C-C970FAF2639D}"/>
          </ac:picMkLst>
        </pc:picChg>
        <pc:picChg chg="del mod">
          <ac:chgData name="Tommi Rautava" userId="01a9baa109686274" providerId="LiveId" clId="{EAD43E08-E83B-432C-ABD0-9CDB466B304C}" dt="2022-11-29T18:44:23.356" v="2371" actId="478"/>
          <ac:picMkLst>
            <pc:docMk/>
            <pc:sldMk cId="1663731697" sldId="269"/>
            <ac:picMk id="1034" creationId="{451FA932-F415-C27E-7720-61816775C44C}"/>
          </ac:picMkLst>
        </pc:picChg>
        <pc:picChg chg="add del">
          <ac:chgData name="Tommi Rautava" userId="01a9baa109686274" providerId="LiveId" clId="{EAD43E08-E83B-432C-ABD0-9CDB466B304C}" dt="2022-11-29T19:05:30.875" v="2426" actId="478"/>
          <ac:picMkLst>
            <pc:docMk/>
            <pc:sldMk cId="1663731697" sldId="269"/>
            <ac:picMk id="14338" creationId="{5D654F88-FBDC-9357-2377-5AF69689CAD0}"/>
          </ac:picMkLst>
        </pc:picChg>
        <pc:picChg chg="add mod ord">
          <ac:chgData name="Tommi Rautava" userId="01a9baa109686274" providerId="LiveId" clId="{EAD43E08-E83B-432C-ABD0-9CDB466B304C}" dt="2022-12-10T12:50:19.433" v="12038" actId="962"/>
          <ac:picMkLst>
            <pc:docMk/>
            <pc:sldMk cId="1663731697" sldId="269"/>
            <ac:picMk id="14340" creationId="{40748AF8-2F08-B1EF-F3B5-49E91627AE87}"/>
          </ac:picMkLst>
        </pc:picChg>
      </pc:sldChg>
      <pc:sldChg chg="addSp delSp modSp add del mod modTransition modClrScheme chgLayout">
        <pc:chgData name="Tommi Rautava" userId="01a9baa109686274" providerId="LiveId" clId="{EAD43E08-E83B-432C-ABD0-9CDB466B304C}" dt="2022-11-29T18:12:19.826" v="1841" actId="47"/>
        <pc:sldMkLst>
          <pc:docMk/>
          <pc:sldMk cId="4243727135" sldId="270"/>
        </pc:sldMkLst>
        <pc:spChg chg="mod ord">
          <ac:chgData name="Tommi Rautava" userId="01a9baa109686274" providerId="LiveId" clId="{EAD43E08-E83B-432C-ABD0-9CDB466B304C}" dt="2022-11-28T21:39:06.773" v="1484" actId="700"/>
          <ac:spMkLst>
            <pc:docMk/>
            <pc:sldMk cId="4243727135" sldId="270"/>
            <ac:spMk id="2" creationId="{7E753D90-A3FB-DFFC-3C7B-5B3261D38334}"/>
          </ac:spMkLst>
        </pc:spChg>
        <pc:spChg chg="mod ord">
          <ac:chgData name="Tommi Rautava" userId="01a9baa109686274" providerId="LiveId" clId="{EAD43E08-E83B-432C-ABD0-9CDB466B304C}" dt="2022-11-28T21:39:06.773" v="1484" actId="700"/>
          <ac:spMkLst>
            <pc:docMk/>
            <pc:sldMk cId="4243727135" sldId="270"/>
            <ac:spMk id="3" creationId="{3B0329C8-BC9D-FAC4-C426-2949786A943A}"/>
          </ac:spMkLst>
        </pc:spChg>
        <pc:spChg chg="add mod ord">
          <ac:chgData name="Tommi Rautava" userId="01a9baa109686274" providerId="LiveId" clId="{EAD43E08-E83B-432C-ABD0-9CDB466B304C}" dt="2022-11-28T21:39:06.773" v="1484" actId="700"/>
          <ac:spMkLst>
            <pc:docMk/>
            <pc:sldMk cId="4243727135" sldId="270"/>
            <ac:spMk id="4" creationId="{B017DAE0-D9A9-0CF1-D9F2-BE8C1F81EFF8}"/>
          </ac:spMkLst>
        </pc:spChg>
        <pc:picChg chg="del">
          <ac:chgData name="Tommi Rautava" userId="01a9baa109686274" providerId="LiveId" clId="{EAD43E08-E83B-432C-ABD0-9CDB466B304C}" dt="2022-11-28T21:38:08.659" v="1482" actId="478"/>
          <ac:picMkLst>
            <pc:docMk/>
            <pc:sldMk cId="4243727135" sldId="270"/>
            <ac:picMk id="9" creationId="{AC7F8607-396B-F6AB-6457-5BC6752A5933}"/>
          </ac:picMkLst>
        </pc:picChg>
        <pc:picChg chg="del">
          <ac:chgData name="Tommi Rautava" userId="01a9baa109686274" providerId="LiveId" clId="{EAD43E08-E83B-432C-ABD0-9CDB466B304C}" dt="2022-11-28T21:38:08.659" v="1482" actId="478"/>
          <ac:picMkLst>
            <pc:docMk/>
            <pc:sldMk cId="4243727135" sldId="270"/>
            <ac:picMk id="11" creationId="{E050CE8A-6694-7258-F1A5-C9E1E5BA12FF}"/>
          </ac:picMkLst>
        </pc:picChg>
        <pc:picChg chg="del">
          <ac:chgData name="Tommi Rautava" userId="01a9baa109686274" providerId="LiveId" clId="{EAD43E08-E83B-432C-ABD0-9CDB466B304C}" dt="2022-11-28T21:38:08.659" v="1482" actId="478"/>
          <ac:picMkLst>
            <pc:docMk/>
            <pc:sldMk cId="4243727135" sldId="270"/>
            <ac:picMk id="15" creationId="{08F5BB00-9126-D818-E84A-17BC21D28C12}"/>
          </ac:picMkLst>
        </pc:picChg>
        <pc:picChg chg="del">
          <ac:chgData name="Tommi Rautava" userId="01a9baa109686274" providerId="LiveId" clId="{EAD43E08-E83B-432C-ABD0-9CDB466B304C}" dt="2022-11-28T21:38:08.659" v="1482" actId="478"/>
          <ac:picMkLst>
            <pc:docMk/>
            <pc:sldMk cId="4243727135" sldId="270"/>
            <ac:picMk id="17" creationId="{0B98B324-0241-FB2B-3E25-0D6C59B826C9}"/>
          </ac:picMkLst>
        </pc:picChg>
        <pc:picChg chg="del">
          <ac:chgData name="Tommi Rautava" userId="01a9baa109686274" providerId="LiveId" clId="{EAD43E08-E83B-432C-ABD0-9CDB466B304C}" dt="2022-11-28T21:38:08.659" v="1482" actId="478"/>
          <ac:picMkLst>
            <pc:docMk/>
            <pc:sldMk cId="4243727135" sldId="270"/>
            <ac:picMk id="19" creationId="{93843A5F-7BE8-9DCF-6295-982E6DD14B66}"/>
          </ac:picMkLst>
        </pc:picChg>
        <pc:picChg chg="del">
          <ac:chgData name="Tommi Rautava" userId="01a9baa109686274" providerId="LiveId" clId="{EAD43E08-E83B-432C-ABD0-9CDB466B304C}" dt="2022-11-28T21:38:08.659" v="1482" actId="478"/>
          <ac:picMkLst>
            <pc:docMk/>
            <pc:sldMk cId="4243727135" sldId="270"/>
            <ac:picMk id="21" creationId="{7F3A9650-1F17-2BBB-0065-D0B1551563D6}"/>
          </ac:picMkLst>
        </pc:picChg>
        <pc:picChg chg="del">
          <ac:chgData name="Tommi Rautava" userId="01a9baa109686274" providerId="LiveId" clId="{EAD43E08-E83B-432C-ABD0-9CDB466B304C}" dt="2022-11-28T21:38:08.659" v="1482" actId="478"/>
          <ac:picMkLst>
            <pc:docMk/>
            <pc:sldMk cId="4243727135" sldId="270"/>
            <ac:picMk id="23" creationId="{2C0C6AC4-EFB9-AC61-3E6A-0833C5680376}"/>
          </ac:picMkLst>
        </pc:picChg>
        <pc:picChg chg="del">
          <ac:chgData name="Tommi Rautava" userId="01a9baa109686274" providerId="LiveId" clId="{EAD43E08-E83B-432C-ABD0-9CDB466B304C}" dt="2022-11-28T21:38:08.659" v="1482" actId="478"/>
          <ac:picMkLst>
            <pc:docMk/>
            <pc:sldMk cId="4243727135" sldId="270"/>
            <ac:picMk id="25" creationId="{4D761E23-AA9B-E60E-71CB-B911CEA0ABD7}"/>
          </ac:picMkLst>
        </pc:picChg>
        <pc:picChg chg="del">
          <ac:chgData name="Tommi Rautava" userId="01a9baa109686274" providerId="LiveId" clId="{EAD43E08-E83B-432C-ABD0-9CDB466B304C}" dt="2022-11-28T21:38:08.659" v="1482" actId="478"/>
          <ac:picMkLst>
            <pc:docMk/>
            <pc:sldMk cId="4243727135" sldId="270"/>
            <ac:picMk id="5126" creationId="{138651DC-F1B8-C467-0695-0E8AC04EE504}"/>
          </ac:picMkLst>
        </pc:picChg>
      </pc:sldChg>
      <pc:sldChg chg="addSp delSp modSp add del mod ord modTransition modClrScheme modAnim chgLayout modNotesTx">
        <pc:chgData name="Tommi Rautava" userId="01a9baa109686274" providerId="LiveId" clId="{EAD43E08-E83B-432C-ABD0-9CDB466B304C}" dt="2022-12-10T13:14:49.432" v="13552" actId="13244"/>
        <pc:sldMkLst>
          <pc:docMk/>
          <pc:sldMk cId="67526726" sldId="271"/>
        </pc:sldMkLst>
        <pc:spChg chg="mod ord">
          <ac:chgData name="Tommi Rautava" userId="01a9baa109686274" providerId="LiveId" clId="{EAD43E08-E83B-432C-ABD0-9CDB466B304C}" dt="2022-12-10T13:14:44.392" v="13551" actId="13244"/>
          <ac:spMkLst>
            <pc:docMk/>
            <pc:sldMk cId="67526726" sldId="271"/>
            <ac:spMk id="2" creationId="{7E753D90-A3FB-DFFC-3C7B-5B3261D38334}"/>
          </ac:spMkLst>
        </pc:spChg>
        <pc:spChg chg="del mod ord">
          <ac:chgData name="Tommi Rautava" userId="01a9baa109686274" providerId="LiveId" clId="{EAD43E08-E83B-432C-ABD0-9CDB466B304C}" dt="2022-12-06T19:14:43.672" v="4147"/>
          <ac:spMkLst>
            <pc:docMk/>
            <pc:sldMk cId="67526726" sldId="271"/>
            <ac:spMk id="3" creationId="{3B0329C8-BC9D-FAC4-C426-2949786A943A}"/>
          </ac:spMkLst>
        </pc:spChg>
        <pc:spChg chg="add del mod">
          <ac:chgData name="Tommi Rautava" userId="01a9baa109686274" providerId="LiveId" clId="{EAD43E08-E83B-432C-ABD0-9CDB466B304C}" dt="2022-12-08T16:06:11.155" v="5395"/>
          <ac:spMkLst>
            <pc:docMk/>
            <pc:sldMk cId="67526726" sldId="271"/>
            <ac:spMk id="3" creationId="{FCBF788A-3B48-5ADD-B6DE-93AA79526BD6}"/>
          </ac:spMkLst>
        </pc:spChg>
        <pc:spChg chg="add del mod ord">
          <ac:chgData name="Tommi Rautava" userId="01a9baa109686274" providerId="LiveId" clId="{EAD43E08-E83B-432C-ABD0-9CDB466B304C}" dt="2022-11-28T21:22:23.968" v="1449"/>
          <ac:spMkLst>
            <pc:docMk/>
            <pc:sldMk cId="67526726" sldId="271"/>
            <ac:spMk id="4" creationId="{138B47EE-DD39-6888-B225-AA185530F161}"/>
          </ac:spMkLst>
        </pc:spChg>
        <pc:spChg chg="add del mod">
          <ac:chgData name="Tommi Rautava" userId="01a9baa109686274" providerId="LiveId" clId="{EAD43E08-E83B-432C-ABD0-9CDB466B304C}" dt="2022-12-08T16:06:11.155" v="5395"/>
          <ac:spMkLst>
            <pc:docMk/>
            <pc:sldMk cId="67526726" sldId="271"/>
            <ac:spMk id="4" creationId="{D6A4E99E-1240-6428-1DCB-27017E65EFFF}"/>
          </ac:spMkLst>
        </pc:spChg>
        <pc:spChg chg="add mod">
          <ac:chgData name="Tommi Rautava" userId="01a9baa109686274" providerId="LiveId" clId="{EAD43E08-E83B-432C-ABD0-9CDB466B304C}" dt="2022-12-09T19:47:04.267" v="9329" actId="20577"/>
          <ac:spMkLst>
            <pc:docMk/>
            <pc:sldMk cId="67526726" sldId="271"/>
            <ac:spMk id="5" creationId="{373A6829-BF5B-1ACB-C594-75BB4B5DE19D}"/>
          </ac:spMkLst>
        </pc:spChg>
        <pc:spChg chg="add del mod">
          <ac:chgData name="Tommi Rautava" userId="01a9baa109686274" providerId="LiveId" clId="{EAD43E08-E83B-432C-ABD0-9CDB466B304C}" dt="2022-11-28T21:39:06.773" v="1484" actId="700"/>
          <ac:spMkLst>
            <pc:docMk/>
            <pc:sldMk cId="67526726" sldId="271"/>
            <ac:spMk id="7" creationId="{0270947E-92A6-54D8-C7A4-B6BF13FA28E7}"/>
          </ac:spMkLst>
        </pc:spChg>
        <pc:spChg chg="add del mod">
          <ac:chgData name="Tommi Rautava" userId="01a9baa109686274" providerId="LiveId" clId="{EAD43E08-E83B-432C-ABD0-9CDB466B304C}" dt="2022-12-08T16:06:11.155" v="5395"/>
          <ac:spMkLst>
            <pc:docMk/>
            <pc:sldMk cId="67526726" sldId="271"/>
            <ac:spMk id="7" creationId="{74D80F06-AC30-D371-D88E-1CD38A41F88C}"/>
          </ac:spMkLst>
        </pc:spChg>
        <pc:spChg chg="add del mod ord">
          <ac:chgData name="Tommi Rautava" userId="01a9baa109686274" providerId="LiveId" clId="{EAD43E08-E83B-432C-ABD0-9CDB466B304C}" dt="2022-11-28T21:40:07.861" v="1489"/>
          <ac:spMkLst>
            <pc:docMk/>
            <pc:sldMk cId="67526726" sldId="271"/>
            <ac:spMk id="8" creationId="{39A409F5-DF06-3C3C-979E-7D2CDA34F182}"/>
          </ac:spMkLst>
        </pc:spChg>
        <pc:spChg chg="add del mod">
          <ac:chgData name="Tommi Rautava" userId="01a9baa109686274" providerId="LiveId" clId="{EAD43E08-E83B-432C-ABD0-9CDB466B304C}" dt="2022-11-28T21:44:38.645" v="1497"/>
          <ac:spMkLst>
            <pc:docMk/>
            <pc:sldMk cId="67526726" sldId="271"/>
            <ac:spMk id="18" creationId="{8AEC0F5F-B69F-707F-10BA-A1C5314C08F4}"/>
          </ac:spMkLst>
        </pc:spChg>
        <pc:picChg chg="add del mod ord">
          <ac:chgData name="Tommi Rautava" userId="01a9baa109686274" providerId="LiveId" clId="{EAD43E08-E83B-432C-ABD0-9CDB466B304C}" dt="2022-11-28T21:36:40.926" v="1470" actId="478"/>
          <ac:picMkLst>
            <pc:docMk/>
            <pc:sldMk cId="67526726" sldId="271"/>
            <ac:picMk id="5" creationId="{328049D6-7DE7-08F0-DCB3-70ADC0C3D756}"/>
          </ac:picMkLst>
        </pc:picChg>
        <pc:picChg chg="add mod">
          <ac:chgData name="Tommi Rautava" userId="01a9baa109686274" providerId="LiveId" clId="{EAD43E08-E83B-432C-ABD0-9CDB466B304C}" dt="2022-12-10T12:55:33.125" v="12638" actId="962"/>
          <ac:picMkLst>
            <pc:docMk/>
            <pc:sldMk cId="67526726" sldId="271"/>
            <ac:picMk id="6" creationId="{2CD790DF-EBDA-4FDA-6458-7CBD997850FC}"/>
          </ac:picMkLst>
        </pc:picChg>
        <pc:picChg chg="del mod">
          <ac:chgData name="Tommi Rautava" userId="01a9baa109686274" providerId="LiveId" clId="{EAD43E08-E83B-432C-ABD0-9CDB466B304C}" dt="2022-11-28T21:22:19.852" v="1448" actId="21"/>
          <ac:picMkLst>
            <pc:docMk/>
            <pc:sldMk cId="67526726" sldId="271"/>
            <ac:picMk id="9" creationId="{AC7F8607-396B-F6AB-6457-5BC6752A5933}"/>
          </ac:picMkLst>
        </pc:picChg>
        <pc:picChg chg="del">
          <ac:chgData name="Tommi Rautava" userId="01a9baa109686274" providerId="LiveId" clId="{EAD43E08-E83B-432C-ABD0-9CDB466B304C}" dt="2022-11-28T21:22:53.900" v="1455" actId="478"/>
          <ac:picMkLst>
            <pc:docMk/>
            <pc:sldMk cId="67526726" sldId="271"/>
            <ac:picMk id="11" creationId="{E050CE8A-6694-7258-F1A5-C9E1E5BA12FF}"/>
          </ac:picMkLst>
        </pc:picChg>
        <pc:picChg chg="add del mod">
          <ac:chgData name="Tommi Rautava" userId="01a9baa109686274" providerId="LiveId" clId="{EAD43E08-E83B-432C-ABD0-9CDB466B304C}" dt="2022-11-28T21:40:03.869" v="1488"/>
          <ac:picMkLst>
            <pc:docMk/>
            <pc:sldMk cId="67526726" sldId="271"/>
            <ac:picMk id="12" creationId="{4BB9C825-D605-604D-951F-DB6D2226B09A}"/>
          </ac:picMkLst>
        </pc:picChg>
        <pc:picChg chg="add del mod">
          <ac:chgData name="Tommi Rautava" userId="01a9baa109686274" providerId="LiveId" clId="{EAD43E08-E83B-432C-ABD0-9CDB466B304C}" dt="2022-11-28T21:44:19.903" v="1496" actId="478"/>
          <ac:picMkLst>
            <pc:docMk/>
            <pc:sldMk cId="67526726" sldId="271"/>
            <ac:picMk id="14" creationId="{CBED0AB5-12AE-7CE4-8D1B-5D67788EDEF3}"/>
          </ac:picMkLst>
        </pc:picChg>
        <pc:picChg chg="del">
          <ac:chgData name="Tommi Rautava" userId="01a9baa109686274" providerId="LiveId" clId="{EAD43E08-E83B-432C-ABD0-9CDB466B304C}" dt="2022-11-28T21:22:58.220" v="1457" actId="478"/>
          <ac:picMkLst>
            <pc:docMk/>
            <pc:sldMk cId="67526726" sldId="271"/>
            <ac:picMk id="15" creationId="{08F5BB00-9126-D818-E84A-17BC21D28C12}"/>
          </ac:picMkLst>
        </pc:picChg>
        <pc:picChg chg="del">
          <ac:chgData name="Tommi Rautava" userId="01a9baa109686274" providerId="LiveId" clId="{EAD43E08-E83B-432C-ABD0-9CDB466B304C}" dt="2022-11-28T21:22:47.472" v="1453" actId="478"/>
          <ac:picMkLst>
            <pc:docMk/>
            <pc:sldMk cId="67526726" sldId="271"/>
            <ac:picMk id="17" creationId="{0B98B324-0241-FB2B-3E25-0D6C59B826C9}"/>
          </ac:picMkLst>
        </pc:picChg>
        <pc:picChg chg="del">
          <ac:chgData name="Tommi Rautava" userId="01a9baa109686274" providerId="LiveId" clId="{EAD43E08-E83B-432C-ABD0-9CDB466B304C}" dt="2022-11-28T21:22:32.387" v="1450" actId="478"/>
          <ac:picMkLst>
            <pc:docMk/>
            <pc:sldMk cId="67526726" sldId="271"/>
            <ac:picMk id="19" creationId="{93843A5F-7BE8-9DCF-6295-982E6DD14B66}"/>
          </ac:picMkLst>
        </pc:picChg>
        <pc:picChg chg="del">
          <ac:chgData name="Tommi Rautava" userId="01a9baa109686274" providerId="LiveId" clId="{EAD43E08-E83B-432C-ABD0-9CDB466B304C}" dt="2022-11-28T21:22:39.739" v="1451" actId="478"/>
          <ac:picMkLst>
            <pc:docMk/>
            <pc:sldMk cId="67526726" sldId="271"/>
            <ac:picMk id="21" creationId="{7F3A9650-1F17-2BBB-0065-D0B1551563D6}"/>
          </ac:picMkLst>
        </pc:picChg>
        <pc:picChg chg="add del mod">
          <ac:chgData name="Tommi Rautava" userId="01a9baa109686274" providerId="LiveId" clId="{EAD43E08-E83B-432C-ABD0-9CDB466B304C}" dt="2022-12-06T19:14:40.970" v="4146" actId="21"/>
          <ac:picMkLst>
            <pc:docMk/>
            <pc:sldMk cId="67526726" sldId="271"/>
            <ac:picMk id="22" creationId="{01B7F4C8-6B0B-36B0-C2D1-7292B741CEE2}"/>
          </ac:picMkLst>
        </pc:picChg>
        <pc:picChg chg="del">
          <ac:chgData name="Tommi Rautava" userId="01a9baa109686274" providerId="LiveId" clId="{EAD43E08-E83B-432C-ABD0-9CDB466B304C}" dt="2022-11-28T21:22:56.570" v="1456" actId="478"/>
          <ac:picMkLst>
            <pc:docMk/>
            <pc:sldMk cId="67526726" sldId="271"/>
            <ac:picMk id="23" creationId="{2C0C6AC4-EFB9-AC61-3E6A-0833C5680376}"/>
          </ac:picMkLst>
        </pc:picChg>
        <pc:picChg chg="add mod">
          <ac:chgData name="Tommi Rautava" userId="01a9baa109686274" providerId="LiveId" clId="{EAD43E08-E83B-432C-ABD0-9CDB466B304C}" dt="2022-12-10T13:14:49.432" v="13552" actId="13244"/>
          <ac:picMkLst>
            <pc:docMk/>
            <pc:sldMk cId="67526726" sldId="271"/>
            <ac:picMk id="24" creationId="{427EA300-3E86-2D27-72DD-3D7A09C070F7}"/>
          </ac:picMkLst>
        </pc:picChg>
        <pc:picChg chg="del">
          <ac:chgData name="Tommi Rautava" userId="01a9baa109686274" providerId="LiveId" clId="{EAD43E08-E83B-432C-ABD0-9CDB466B304C}" dt="2022-11-28T21:22:51.514" v="1454" actId="478"/>
          <ac:picMkLst>
            <pc:docMk/>
            <pc:sldMk cId="67526726" sldId="271"/>
            <ac:picMk id="25" creationId="{4D761E23-AA9B-E60E-71CB-B911CEA0ABD7}"/>
          </ac:picMkLst>
        </pc:picChg>
        <pc:picChg chg="add mod">
          <ac:chgData name="Tommi Rautava" userId="01a9baa109686274" providerId="LiveId" clId="{EAD43E08-E83B-432C-ABD0-9CDB466B304C}" dt="2022-12-10T13:02:28.696" v="13480" actId="962"/>
          <ac:picMkLst>
            <pc:docMk/>
            <pc:sldMk cId="67526726" sldId="271"/>
            <ac:picMk id="26" creationId="{FCB80443-B4EE-BFBD-C659-E0C76696FCF2}"/>
          </ac:picMkLst>
        </pc:picChg>
        <pc:picChg chg="del mod">
          <ac:chgData name="Tommi Rautava" userId="01a9baa109686274" providerId="LiveId" clId="{EAD43E08-E83B-432C-ABD0-9CDB466B304C}" dt="2022-11-28T21:37:07.722" v="1473" actId="478"/>
          <ac:picMkLst>
            <pc:docMk/>
            <pc:sldMk cId="67526726" sldId="271"/>
            <ac:picMk id="5126" creationId="{138651DC-F1B8-C467-0695-0E8AC04EE504}"/>
          </ac:picMkLst>
        </pc:picChg>
      </pc:sldChg>
      <pc:sldChg chg="addSp delSp modSp add mod modTransition setBg modAnim chgLayout modNotesTx">
        <pc:chgData name="Tommi Rautava" userId="01a9baa109686274" providerId="LiveId" clId="{EAD43E08-E83B-432C-ABD0-9CDB466B304C}" dt="2022-12-10T13:15:00.623" v="13554" actId="13244"/>
        <pc:sldMkLst>
          <pc:docMk/>
          <pc:sldMk cId="1349994211" sldId="272"/>
        </pc:sldMkLst>
        <pc:spChg chg="mod ord">
          <ac:chgData name="Tommi Rautava" userId="01a9baa109686274" providerId="LiveId" clId="{EAD43E08-E83B-432C-ABD0-9CDB466B304C}" dt="2022-12-10T13:15:00.623" v="13554" actId="13244"/>
          <ac:spMkLst>
            <pc:docMk/>
            <pc:sldMk cId="1349994211" sldId="272"/>
            <ac:spMk id="2" creationId="{7E753D90-A3FB-DFFC-3C7B-5B3261D38334}"/>
          </ac:spMkLst>
        </pc:spChg>
        <pc:spChg chg="del mod ord">
          <ac:chgData name="Tommi Rautava" userId="01a9baa109686274" providerId="LiveId" clId="{EAD43E08-E83B-432C-ABD0-9CDB466B304C}" dt="2022-12-06T20:12:11.249" v="4973"/>
          <ac:spMkLst>
            <pc:docMk/>
            <pc:sldMk cId="1349994211" sldId="272"/>
            <ac:spMk id="3" creationId="{3B0329C8-BC9D-FAC4-C426-2949786A943A}"/>
          </ac:spMkLst>
        </pc:spChg>
        <pc:spChg chg="add del mod">
          <ac:chgData name="Tommi Rautava" userId="01a9baa109686274" providerId="LiveId" clId="{EAD43E08-E83B-432C-ABD0-9CDB466B304C}" dt="2022-12-08T16:06:18.857" v="5397"/>
          <ac:spMkLst>
            <pc:docMk/>
            <pc:sldMk cId="1349994211" sldId="272"/>
            <ac:spMk id="3" creationId="{3C03D311-29D6-2B0E-4238-1CA0252FA01B}"/>
          </ac:spMkLst>
        </pc:spChg>
        <pc:spChg chg="add del mod">
          <ac:chgData name="Tommi Rautava" userId="01a9baa109686274" providerId="LiveId" clId="{EAD43E08-E83B-432C-ABD0-9CDB466B304C}" dt="2022-12-08T16:06:18.857" v="5397"/>
          <ac:spMkLst>
            <pc:docMk/>
            <pc:sldMk cId="1349994211" sldId="272"/>
            <ac:spMk id="4" creationId="{982EA48F-E808-5A71-A0E1-A098A4A876AD}"/>
          </ac:spMkLst>
        </pc:spChg>
        <pc:spChg chg="add del mod ord">
          <ac:chgData name="Tommi Rautava" userId="01a9baa109686274" providerId="LiveId" clId="{EAD43E08-E83B-432C-ABD0-9CDB466B304C}" dt="2022-11-28T21:44:54.509" v="1498"/>
          <ac:spMkLst>
            <pc:docMk/>
            <pc:sldMk cId="1349994211" sldId="272"/>
            <ac:spMk id="4" creationId="{CCBB7D67-F773-C83F-211F-6B4B98F42FE0}"/>
          </ac:spMkLst>
        </pc:spChg>
        <pc:spChg chg="add mod">
          <ac:chgData name="Tommi Rautava" userId="01a9baa109686274" providerId="LiveId" clId="{EAD43E08-E83B-432C-ABD0-9CDB466B304C}" dt="2022-12-09T19:49:22.048" v="9357"/>
          <ac:spMkLst>
            <pc:docMk/>
            <pc:sldMk cId="1349994211" sldId="272"/>
            <ac:spMk id="5" creationId="{49E5B832-5325-B3B6-A9A6-C05117F181BF}"/>
          </ac:spMkLst>
        </pc:spChg>
        <pc:spChg chg="add del mod">
          <ac:chgData name="Tommi Rautava" userId="01a9baa109686274" providerId="LiveId" clId="{EAD43E08-E83B-432C-ABD0-9CDB466B304C}" dt="2022-12-08T16:06:18.857" v="5397"/>
          <ac:spMkLst>
            <pc:docMk/>
            <pc:sldMk cId="1349994211" sldId="272"/>
            <ac:spMk id="6" creationId="{B9DDE207-9AD0-A3F5-C72B-59A57E160DC2}"/>
          </ac:spMkLst>
        </pc:spChg>
        <pc:picChg chg="add del mod">
          <ac:chgData name="Tommi Rautava" userId="01a9baa109686274" providerId="LiveId" clId="{EAD43E08-E83B-432C-ABD0-9CDB466B304C}" dt="2022-12-06T20:12:08.079" v="4972" actId="21"/>
          <ac:picMkLst>
            <pc:docMk/>
            <pc:sldMk cId="1349994211" sldId="272"/>
            <ac:picMk id="6" creationId="{573F66BB-1E5F-8637-762B-201118F0DFA2}"/>
          </ac:picMkLst>
        </pc:picChg>
        <pc:picChg chg="add mod">
          <ac:chgData name="Tommi Rautava" userId="01a9baa109686274" providerId="LiveId" clId="{EAD43E08-E83B-432C-ABD0-9CDB466B304C}" dt="2022-12-10T13:14:58.305" v="13553" actId="13244"/>
          <ac:picMkLst>
            <pc:docMk/>
            <pc:sldMk cId="1349994211" sldId="272"/>
            <ac:picMk id="7" creationId="{CE69ABB5-0448-D357-8CC0-39362A29E87B}"/>
          </ac:picMkLst>
        </pc:picChg>
        <pc:picChg chg="add mod">
          <ac:chgData name="Tommi Rautava" userId="01a9baa109686274" providerId="LiveId" clId="{EAD43E08-E83B-432C-ABD0-9CDB466B304C}" dt="2022-12-10T13:02:33.456" v="13482" actId="962"/>
          <ac:picMkLst>
            <pc:docMk/>
            <pc:sldMk cId="1349994211" sldId="272"/>
            <ac:picMk id="8" creationId="{14F37318-6524-5C5C-1228-149EBE4E06DE}"/>
          </ac:picMkLst>
        </pc:picChg>
        <pc:picChg chg="add mod">
          <ac:chgData name="Tommi Rautava" userId="01a9baa109686274" providerId="LiveId" clId="{EAD43E08-E83B-432C-ABD0-9CDB466B304C}" dt="2022-12-10T12:55:43.520" v="12642" actId="962"/>
          <ac:picMkLst>
            <pc:docMk/>
            <pc:sldMk cId="1349994211" sldId="272"/>
            <ac:picMk id="9" creationId="{31A85D60-41BD-875D-2C1C-75F33DE14DAA}"/>
          </ac:picMkLst>
        </pc:picChg>
        <pc:picChg chg="del mod">
          <ac:chgData name="Tommi Rautava" userId="01a9baa109686274" providerId="LiveId" clId="{EAD43E08-E83B-432C-ABD0-9CDB466B304C}" dt="2022-11-28T21:37:21.561" v="1475" actId="478"/>
          <ac:picMkLst>
            <pc:docMk/>
            <pc:sldMk cId="1349994211" sldId="272"/>
            <ac:picMk id="9" creationId="{AC7F8607-396B-F6AB-6457-5BC6752A5933}"/>
          </ac:picMkLst>
        </pc:picChg>
        <pc:picChg chg="del mod">
          <ac:chgData name="Tommi Rautava" userId="01a9baa109686274" providerId="LiveId" clId="{EAD43E08-E83B-432C-ABD0-9CDB466B304C}" dt="2022-11-28T21:37:21.561" v="1475" actId="478"/>
          <ac:picMkLst>
            <pc:docMk/>
            <pc:sldMk cId="1349994211" sldId="272"/>
            <ac:picMk id="11" creationId="{E050CE8A-6694-7258-F1A5-C9E1E5BA12FF}"/>
          </ac:picMkLst>
        </pc:picChg>
        <pc:picChg chg="del">
          <ac:chgData name="Tommi Rautava" userId="01a9baa109686274" providerId="LiveId" clId="{EAD43E08-E83B-432C-ABD0-9CDB466B304C}" dt="2022-11-28T21:37:17.194" v="1474" actId="478"/>
          <ac:picMkLst>
            <pc:docMk/>
            <pc:sldMk cId="1349994211" sldId="272"/>
            <ac:picMk id="15" creationId="{08F5BB00-9126-D818-E84A-17BC21D28C12}"/>
          </ac:picMkLst>
        </pc:picChg>
        <pc:picChg chg="del">
          <ac:chgData name="Tommi Rautava" userId="01a9baa109686274" providerId="LiveId" clId="{EAD43E08-E83B-432C-ABD0-9CDB466B304C}" dt="2022-11-28T21:37:17.194" v="1474" actId="478"/>
          <ac:picMkLst>
            <pc:docMk/>
            <pc:sldMk cId="1349994211" sldId="272"/>
            <ac:picMk id="17" creationId="{0B98B324-0241-FB2B-3E25-0D6C59B826C9}"/>
          </ac:picMkLst>
        </pc:picChg>
        <pc:picChg chg="del">
          <ac:chgData name="Tommi Rautava" userId="01a9baa109686274" providerId="LiveId" clId="{EAD43E08-E83B-432C-ABD0-9CDB466B304C}" dt="2022-11-28T21:37:17.194" v="1474" actId="478"/>
          <ac:picMkLst>
            <pc:docMk/>
            <pc:sldMk cId="1349994211" sldId="272"/>
            <ac:picMk id="19" creationId="{93843A5F-7BE8-9DCF-6295-982E6DD14B66}"/>
          </ac:picMkLst>
        </pc:picChg>
        <pc:picChg chg="del">
          <ac:chgData name="Tommi Rautava" userId="01a9baa109686274" providerId="LiveId" clId="{EAD43E08-E83B-432C-ABD0-9CDB466B304C}" dt="2022-11-28T21:37:17.194" v="1474" actId="478"/>
          <ac:picMkLst>
            <pc:docMk/>
            <pc:sldMk cId="1349994211" sldId="272"/>
            <ac:picMk id="21" creationId="{7F3A9650-1F17-2BBB-0065-D0B1551563D6}"/>
          </ac:picMkLst>
        </pc:picChg>
        <pc:picChg chg="del">
          <ac:chgData name="Tommi Rautava" userId="01a9baa109686274" providerId="LiveId" clId="{EAD43E08-E83B-432C-ABD0-9CDB466B304C}" dt="2022-11-28T21:37:21.561" v="1475" actId="478"/>
          <ac:picMkLst>
            <pc:docMk/>
            <pc:sldMk cId="1349994211" sldId="272"/>
            <ac:picMk id="23" creationId="{2C0C6AC4-EFB9-AC61-3E6A-0833C5680376}"/>
          </ac:picMkLst>
        </pc:picChg>
        <pc:picChg chg="del">
          <ac:chgData name="Tommi Rautava" userId="01a9baa109686274" providerId="LiveId" clId="{EAD43E08-E83B-432C-ABD0-9CDB466B304C}" dt="2022-11-28T21:37:17.194" v="1474" actId="478"/>
          <ac:picMkLst>
            <pc:docMk/>
            <pc:sldMk cId="1349994211" sldId="272"/>
            <ac:picMk id="25" creationId="{4D761E23-AA9B-E60E-71CB-B911CEA0ABD7}"/>
          </ac:picMkLst>
        </pc:picChg>
        <pc:picChg chg="del mod">
          <ac:chgData name="Tommi Rautava" userId="01a9baa109686274" providerId="LiveId" clId="{EAD43E08-E83B-432C-ABD0-9CDB466B304C}" dt="2022-11-28T21:37:17.194" v="1474" actId="478"/>
          <ac:picMkLst>
            <pc:docMk/>
            <pc:sldMk cId="1349994211" sldId="272"/>
            <ac:picMk id="5126" creationId="{138651DC-F1B8-C467-0695-0E8AC04EE504}"/>
          </ac:picMkLst>
        </pc:picChg>
      </pc:sldChg>
      <pc:sldChg chg="addSp delSp modSp add mod ord modTransition modClrScheme modAnim chgLayout modNotesTx">
        <pc:chgData name="Tommi Rautava" userId="01a9baa109686274" providerId="LiveId" clId="{EAD43E08-E83B-432C-ABD0-9CDB466B304C}" dt="2022-12-10T13:15:12.637" v="13557" actId="13244"/>
        <pc:sldMkLst>
          <pc:docMk/>
          <pc:sldMk cId="2539889836" sldId="273"/>
        </pc:sldMkLst>
        <pc:spChg chg="mod ord">
          <ac:chgData name="Tommi Rautava" userId="01a9baa109686274" providerId="LiveId" clId="{EAD43E08-E83B-432C-ABD0-9CDB466B304C}" dt="2022-12-10T13:15:12.637" v="13557" actId="13244"/>
          <ac:spMkLst>
            <pc:docMk/>
            <pc:sldMk cId="2539889836" sldId="273"/>
            <ac:spMk id="2" creationId="{7E753D90-A3FB-DFFC-3C7B-5B3261D38334}"/>
          </ac:spMkLst>
        </pc:spChg>
        <pc:spChg chg="del mod ord">
          <ac:chgData name="Tommi Rautava" userId="01a9baa109686274" providerId="LiveId" clId="{EAD43E08-E83B-432C-ABD0-9CDB466B304C}" dt="2022-12-06T20:12:59.921" v="4981"/>
          <ac:spMkLst>
            <pc:docMk/>
            <pc:sldMk cId="2539889836" sldId="273"/>
            <ac:spMk id="3" creationId="{3B0329C8-BC9D-FAC4-C426-2949786A943A}"/>
          </ac:spMkLst>
        </pc:spChg>
        <pc:spChg chg="add del mod">
          <ac:chgData name="Tommi Rautava" userId="01a9baa109686274" providerId="LiveId" clId="{EAD43E08-E83B-432C-ABD0-9CDB466B304C}" dt="2022-12-08T16:06:33.081" v="5399"/>
          <ac:spMkLst>
            <pc:docMk/>
            <pc:sldMk cId="2539889836" sldId="273"/>
            <ac:spMk id="3" creationId="{90A1BA1C-8AB6-4D68-B9E8-77650A28840B}"/>
          </ac:spMkLst>
        </pc:spChg>
        <pc:spChg chg="add del mod ord">
          <ac:chgData name="Tommi Rautava" userId="01a9baa109686274" providerId="LiveId" clId="{EAD43E08-E83B-432C-ABD0-9CDB466B304C}" dt="2022-11-28T21:45:03.642" v="1499"/>
          <ac:spMkLst>
            <pc:docMk/>
            <pc:sldMk cId="2539889836" sldId="273"/>
            <ac:spMk id="4" creationId="{2A56895C-7DA5-4D1F-D09C-5825C1CB6FA7}"/>
          </ac:spMkLst>
        </pc:spChg>
        <pc:spChg chg="add del mod">
          <ac:chgData name="Tommi Rautava" userId="01a9baa109686274" providerId="LiveId" clId="{EAD43E08-E83B-432C-ABD0-9CDB466B304C}" dt="2022-12-08T16:06:33.081" v="5399"/>
          <ac:spMkLst>
            <pc:docMk/>
            <pc:sldMk cId="2539889836" sldId="273"/>
            <ac:spMk id="5" creationId="{0EF7934C-F4F0-E6D7-97A7-BBB37B6DAF80}"/>
          </ac:spMkLst>
        </pc:spChg>
        <pc:spChg chg="add mod">
          <ac:chgData name="Tommi Rautava" userId="01a9baa109686274" providerId="LiveId" clId="{EAD43E08-E83B-432C-ABD0-9CDB466B304C}" dt="2022-12-09T19:55:35.384" v="9436"/>
          <ac:spMkLst>
            <pc:docMk/>
            <pc:sldMk cId="2539889836" sldId="273"/>
            <ac:spMk id="6" creationId="{63CA5096-F13A-A0E2-B1E8-F512273BD0DB}"/>
          </ac:spMkLst>
        </pc:spChg>
        <pc:spChg chg="add del mod">
          <ac:chgData name="Tommi Rautava" userId="01a9baa109686274" providerId="LiveId" clId="{EAD43E08-E83B-432C-ABD0-9CDB466B304C}" dt="2022-11-28T21:46:54.597" v="1501"/>
          <ac:spMkLst>
            <pc:docMk/>
            <pc:sldMk cId="2539889836" sldId="273"/>
            <ac:spMk id="8" creationId="{1E8386BF-8296-D174-2BFD-8418FD3CC148}"/>
          </ac:spMkLst>
        </pc:spChg>
        <pc:spChg chg="add del mod">
          <ac:chgData name="Tommi Rautava" userId="01a9baa109686274" providerId="LiveId" clId="{EAD43E08-E83B-432C-ABD0-9CDB466B304C}" dt="2022-12-08T16:06:33.081" v="5399"/>
          <ac:spMkLst>
            <pc:docMk/>
            <pc:sldMk cId="2539889836" sldId="273"/>
            <ac:spMk id="8" creationId="{CCC9CC74-7C09-869F-80AD-7EB7105F882F}"/>
          </ac:spMkLst>
        </pc:spChg>
        <pc:spChg chg="add del mod">
          <ac:chgData name="Tommi Rautava" userId="01a9baa109686274" providerId="LiveId" clId="{EAD43E08-E83B-432C-ABD0-9CDB466B304C}" dt="2022-12-08T16:13:11.778" v="5438"/>
          <ac:spMkLst>
            <pc:docMk/>
            <pc:sldMk cId="2539889836" sldId="273"/>
            <ac:spMk id="9" creationId="{EC61EF60-C990-ED06-A4E6-F28EB108BC04}"/>
          </ac:spMkLst>
        </pc:spChg>
        <pc:spChg chg="add del mod">
          <ac:chgData name="Tommi Rautava" userId="01a9baa109686274" providerId="LiveId" clId="{EAD43E08-E83B-432C-ABD0-9CDB466B304C}" dt="2022-12-08T16:13:11.778" v="5438"/>
          <ac:spMkLst>
            <pc:docMk/>
            <pc:sldMk cId="2539889836" sldId="273"/>
            <ac:spMk id="10" creationId="{AFA19407-3E15-ED5B-DAFD-5A17095A219E}"/>
          </ac:spMkLst>
        </pc:spChg>
        <pc:spChg chg="add del mod">
          <ac:chgData name="Tommi Rautava" userId="01a9baa109686274" providerId="LiveId" clId="{EAD43E08-E83B-432C-ABD0-9CDB466B304C}" dt="2022-12-08T16:13:11.778" v="5438"/>
          <ac:spMkLst>
            <pc:docMk/>
            <pc:sldMk cId="2539889836" sldId="273"/>
            <ac:spMk id="11" creationId="{20834C90-B06C-26FF-B94C-02350E1C50DD}"/>
          </ac:spMkLst>
        </pc:spChg>
        <pc:picChg chg="add mod">
          <ac:chgData name="Tommi Rautava" userId="01a9baa109686274" providerId="LiveId" clId="{EAD43E08-E83B-432C-ABD0-9CDB466B304C}" dt="2022-12-10T13:15:10.592" v="13556" actId="13244"/>
          <ac:picMkLst>
            <pc:docMk/>
            <pc:sldMk cId="2539889836" sldId="273"/>
            <ac:picMk id="4" creationId="{A180ACA9-1F50-25E8-C3BB-0A24D42B7153}"/>
          </ac:picMkLst>
        </pc:picChg>
        <pc:picChg chg="add del mod">
          <ac:chgData name="Tommi Rautava" userId="01a9baa109686274" providerId="LiveId" clId="{EAD43E08-E83B-432C-ABD0-9CDB466B304C}" dt="2022-11-28T21:46:48.112" v="1500" actId="478"/>
          <ac:picMkLst>
            <pc:docMk/>
            <pc:sldMk cId="2539889836" sldId="273"/>
            <ac:picMk id="6" creationId="{9371A78A-A07E-63CF-19AA-39259C751B87}"/>
          </ac:picMkLst>
        </pc:picChg>
        <pc:picChg chg="add mod">
          <ac:chgData name="Tommi Rautava" userId="01a9baa109686274" providerId="LiveId" clId="{EAD43E08-E83B-432C-ABD0-9CDB466B304C}" dt="2022-12-10T12:55:50.135" v="12646" actId="962"/>
          <ac:picMkLst>
            <pc:docMk/>
            <pc:sldMk cId="2539889836" sldId="273"/>
            <ac:picMk id="7" creationId="{F387AB58-943B-17F4-63BD-FAEB7B76EE12}"/>
          </ac:picMkLst>
        </pc:picChg>
        <pc:picChg chg="del mod">
          <ac:chgData name="Tommi Rautava" userId="01a9baa109686274" providerId="LiveId" clId="{EAD43E08-E83B-432C-ABD0-9CDB466B304C}" dt="2022-11-28T21:37:29.679" v="1476" actId="478"/>
          <ac:picMkLst>
            <pc:docMk/>
            <pc:sldMk cId="2539889836" sldId="273"/>
            <ac:picMk id="9" creationId="{AC7F8607-396B-F6AB-6457-5BC6752A5933}"/>
          </ac:picMkLst>
        </pc:picChg>
        <pc:picChg chg="del mod">
          <ac:chgData name="Tommi Rautava" userId="01a9baa109686274" providerId="LiveId" clId="{EAD43E08-E83B-432C-ABD0-9CDB466B304C}" dt="2022-11-28T21:37:29.679" v="1476" actId="478"/>
          <ac:picMkLst>
            <pc:docMk/>
            <pc:sldMk cId="2539889836" sldId="273"/>
            <ac:picMk id="11" creationId="{E050CE8A-6694-7258-F1A5-C9E1E5BA12FF}"/>
          </ac:picMkLst>
        </pc:picChg>
        <pc:picChg chg="add del mod">
          <ac:chgData name="Tommi Rautava" userId="01a9baa109686274" providerId="LiveId" clId="{EAD43E08-E83B-432C-ABD0-9CDB466B304C}" dt="2022-12-06T20:12:58.075" v="4980" actId="21"/>
          <ac:picMkLst>
            <pc:docMk/>
            <pc:sldMk cId="2539889836" sldId="273"/>
            <ac:picMk id="12" creationId="{0BE96A96-A81C-505D-F5F5-94DDA0FD3448}"/>
          </ac:picMkLst>
        </pc:picChg>
        <pc:picChg chg="add mod">
          <ac:chgData name="Tommi Rautava" userId="01a9baa109686274" providerId="LiveId" clId="{EAD43E08-E83B-432C-ABD0-9CDB466B304C}" dt="2022-12-10T13:15:08.820" v="13555" actId="13244"/>
          <ac:picMkLst>
            <pc:docMk/>
            <pc:sldMk cId="2539889836" sldId="273"/>
            <ac:picMk id="13" creationId="{74919088-FF1E-48BE-EF98-9625B6397C2D}"/>
          </ac:picMkLst>
        </pc:picChg>
        <pc:picChg chg="add del mod">
          <ac:chgData name="Tommi Rautava" userId="01a9baa109686274" providerId="LiveId" clId="{EAD43E08-E83B-432C-ABD0-9CDB466B304C}" dt="2022-12-03T20:56:46.644" v="2921" actId="478"/>
          <ac:picMkLst>
            <pc:docMk/>
            <pc:sldMk cId="2539889836" sldId="273"/>
            <ac:picMk id="14" creationId="{78030872-355A-B10E-704E-D12B2B297BF7}"/>
          </ac:picMkLst>
        </pc:picChg>
        <pc:picChg chg="del mod">
          <ac:chgData name="Tommi Rautava" userId="01a9baa109686274" providerId="LiveId" clId="{EAD43E08-E83B-432C-ABD0-9CDB466B304C}" dt="2022-11-28T21:37:29.679" v="1476" actId="478"/>
          <ac:picMkLst>
            <pc:docMk/>
            <pc:sldMk cId="2539889836" sldId="273"/>
            <ac:picMk id="15" creationId="{08F5BB00-9126-D818-E84A-17BC21D28C12}"/>
          </ac:picMkLst>
        </pc:picChg>
        <pc:picChg chg="del">
          <ac:chgData name="Tommi Rautava" userId="01a9baa109686274" providerId="LiveId" clId="{EAD43E08-E83B-432C-ABD0-9CDB466B304C}" dt="2022-11-28T21:37:29.679" v="1476" actId="478"/>
          <ac:picMkLst>
            <pc:docMk/>
            <pc:sldMk cId="2539889836" sldId="273"/>
            <ac:picMk id="17" creationId="{0B98B324-0241-FB2B-3E25-0D6C59B826C9}"/>
          </ac:picMkLst>
        </pc:picChg>
        <pc:picChg chg="del">
          <ac:chgData name="Tommi Rautava" userId="01a9baa109686274" providerId="LiveId" clId="{EAD43E08-E83B-432C-ABD0-9CDB466B304C}" dt="2022-11-28T21:37:29.679" v="1476" actId="478"/>
          <ac:picMkLst>
            <pc:docMk/>
            <pc:sldMk cId="2539889836" sldId="273"/>
            <ac:picMk id="19" creationId="{93843A5F-7BE8-9DCF-6295-982E6DD14B66}"/>
          </ac:picMkLst>
        </pc:picChg>
        <pc:picChg chg="del">
          <ac:chgData name="Tommi Rautava" userId="01a9baa109686274" providerId="LiveId" clId="{EAD43E08-E83B-432C-ABD0-9CDB466B304C}" dt="2022-11-28T21:37:29.679" v="1476" actId="478"/>
          <ac:picMkLst>
            <pc:docMk/>
            <pc:sldMk cId="2539889836" sldId="273"/>
            <ac:picMk id="21" creationId="{7F3A9650-1F17-2BBB-0065-D0B1551563D6}"/>
          </ac:picMkLst>
        </pc:picChg>
        <pc:picChg chg="del">
          <ac:chgData name="Tommi Rautava" userId="01a9baa109686274" providerId="LiveId" clId="{EAD43E08-E83B-432C-ABD0-9CDB466B304C}" dt="2022-11-28T21:37:29.679" v="1476" actId="478"/>
          <ac:picMkLst>
            <pc:docMk/>
            <pc:sldMk cId="2539889836" sldId="273"/>
            <ac:picMk id="23" creationId="{2C0C6AC4-EFB9-AC61-3E6A-0833C5680376}"/>
          </ac:picMkLst>
        </pc:picChg>
        <pc:picChg chg="del">
          <ac:chgData name="Tommi Rautava" userId="01a9baa109686274" providerId="LiveId" clId="{EAD43E08-E83B-432C-ABD0-9CDB466B304C}" dt="2022-11-28T21:37:29.679" v="1476" actId="478"/>
          <ac:picMkLst>
            <pc:docMk/>
            <pc:sldMk cId="2539889836" sldId="273"/>
            <ac:picMk id="25" creationId="{4D761E23-AA9B-E60E-71CB-B911CEA0ABD7}"/>
          </ac:picMkLst>
        </pc:picChg>
        <pc:picChg chg="del mod">
          <ac:chgData name="Tommi Rautava" userId="01a9baa109686274" providerId="LiveId" clId="{EAD43E08-E83B-432C-ABD0-9CDB466B304C}" dt="2022-11-28T21:37:29.679" v="1476" actId="478"/>
          <ac:picMkLst>
            <pc:docMk/>
            <pc:sldMk cId="2539889836" sldId="273"/>
            <ac:picMk id="5126" creationId="{138651DC-F1B8-C467-0695-0E8AC04EE504}"/>
          </ac:picMkLst>
        </pc:picChg>
      </pc:sldChg>
      <pc:sldChg chg="addSp delSp modSp add del mod modTransition modClrScheme chgLayout">
        <pc:chgData name="Tommi Rautava" userId="01a9baa109686274" providerId="LiveId" clId="{EAD43E08-E83B-432C-ABD0-9CDB466B304C}" dt="2022-12-03T20:52:58.044" v="2909" actId="47"/>
        <pc:sldMkLst>
          <pc:docMk/>
          <pc:sldMk cId="2662500711" sldId="274"/>
        </pc:sldMkLst>
        <pc:spChg chg="mod ord">
          <ac:chgData name="Tommi Rautava" userId="01a9baa109686274" providerId="LiveId" clId="{EAD43E08-E83B-432C-ABD0-9CDB466B304C}" dt="2022-11-28T21:39:06.773" v="1484" actId="700"/>
          <ac:spMkLst>
            <pc:docMk/>
            <pc:sldMk cId="2662500711" sldId="274"/>
            <ac:spMk id="2" creationId="{7E753D90-A3FB-DFFC-3C7B-5B3261D38334}"/>
          </ac:spMkLst>
        </pc:spChg>
        <pc:spChg chg="mod ord">
          <ac:chgData name="Tommi Rautava" userId="01a9baa109686274" providerId="LiveId" clId="{EAD43E08-E83B-432C-ABD0-9CDB466B304C}" dt="2022-11-29T18:27:40.579" v="1970" actId="20577"/>
          <ac:spMkLst>
            <pc:docMk/>
            <pc:sldMk cId="2662500711" sldId="274"/>
            <ac:spMk id="3" creationId="{3B0329C8-BC9D-FAC4-C426-2949786A943A}"/>
          </ac:spMkLst>
        </pc:spChg>
        <pc:spChg chg="add del mod ord">
          <ac:chgData name="Tommi Rautava" userId="01a9baa109686274" providerId="LiveId" clId="{EAD43E08-E83B-432C-ABD0-9CDB466B304C}" dt="2022-11-28T21:49:34.419" v="1502"/>
          <ac:spMkLst>
            <pc:docMk/>
            <pc:sldMk cId="2662500711" sldId="274"/>
            <ac:spMk id="4" creationId="{2D1CA695-92A8-4CE9-160A-D52ECC434346}"/>
          </ac:spMkLst>
        </pc:spChg>
        <pc:picChg chg="add mod">
          <ac:chgData name="Tommi Rautava" userId="01a9baa109686274" providerId="LiveId" clId="{EAD43E08-E83B-432C-ABD0-9CDB466B304C}" dt="2022-11-28T21:49:34.419" v="1502"/>
          <ac:picMkLst>
            <pc:docMk/>
            <pc:sldMk cId="2662500711" sldId="274"/>
            <ac:picMk id="6" creationId="{B2579CA9-CC44-2CF9-0E94-34B969E517E1}"/>
          </ac:picMkLst>
        </pc:picChg>
        <pc:picChg chg="add mod">
          <ac:chgData name="Tommi Rautava" userId="01a9baa109686274" providerId="LiveId" clId="{EAD43E08-E83B-432C-ABD0-9CDB466B304C}" dt="2022-11-29T18:05:18.430" v="1809" actId="1367"/>
          <ac:picMkLst>
            <pc:docMk/>
            <pc:sldMk cId="2662500711" sldId="274"/>
            <ac:picMk id="7" creationId="{8DCE2FB2-3AA2-1AE0-B9BD-76DB94CDD9FB}"/>
          </ac:picMkLst>
        </pc:picChg>
        <pc:picChg chg="add mod">
          <ac:chgData name="Tommi Rautava" userId="01a9baa109686274" providerId="LiveId" clId="{EAD43E08-E83B-432C-ABD0-9CDB466B304C}" dt="2022-11-29T18:09:46.266" v="1840" actId="1367"/>
          <ac:picMkLst>
            <pc:docMk/>
            <pc:sldMk cId="2662500711" sldId="274"/>
            <ac:picMk id="8" creationId="{B8560642-1A6F-7679-C052-5ACBE3E06426}"/>
          </ac:picMkLst>
        </pc:picChg>
        <pc:picChg chg="del mod">
          <ac:chgData name="Tommi Rautava" userId="01a9baa109686274" providerId="LiveId" clId="{EAD43E08-E83B-432C-ABD0-9CDB466B304C}" dt="2022-11-28T21:37:36.987" v="1477" actId="478"/>
          <ac:picMkLst>
            <pc:docMk/>
            <pc:sldMk cId="2662500711" sldId="274"/>
            <ac:picMk id="9" creationId="{AC7F8607-396B-F6AB-6457-5BC6752A5933}"/>
          </ac:picMkLst>
        </pc:picChg>
        <pc:picChg chg="del mod">
          <ac:chgData name="Tommi Rautava" userId="01a9baa109686274" providerId="LiveId" clId="{EAD43E08-E83B-432C-ABD0-9CDB466B304C}" dt="2022-11-28T21:37:36.987" v="1477" actId="478"/>
          <ac:picMkLst>
            <pc:docMk/>
            <pc:sldMk cId="2662500711" sldId="274"/>
            <ac:picMk id="11" creationId="{E050CE8A-6694-7258-F1A5-C9E1E5BA12FF}"/>
          </ac:picMkLst>
        </pc:picChg>
        <pc:picChg chg="del mod">
          <ac:chgData name="Tommi Rautava" userId="01a9baa109686274" providerId="LiveId" clId="{EAD43E08-E83B-432C-ABD0-9CDB466B304C}" dt="2022-11-28T21:37:36.987" v="1477" actId="478"/>
          <ac:picMkLst>
            <pc:docMk/>
            <pc:sldMk cId="2662500711" sldId="274"/>
            <ac:picMk id="15" creationId="{08F5BB00-9126-D818-E84A-17BC21D28C12}"/>
          </ac:picMkLst>
        </pc:picChg>
        <pc:picChg chg="del mod">
          <ac:chgData name="Tommi Rautava" userId="01a9baa109686274" providerId="LiveId" clId="{EAD43E08-E83B-432C-ABD0-9CDB466B304C}" dt="2022-11-28T21:37:36.987" v="1477" actId="478"/>
          <ac:picMkLst>
            <pc:docMk/>
            <pc:sldMk cId="2662500711" sldId="274"/>
            <ac:picMk id="17" creationId="{0B98B324-0241-FB2B-3E25-0D6C59B826C9}"/>
          </ac:picMkLst>
        </pc:picChg>
        <pc:picChg chg="del">
          <ac:chgData name="Tommi Rautava" userId="01a9baa109686274" providerId="LiveId" clId="{EAD43E08-E83B-432C-ABD0-9CDB466B304C}" dt="2022-11-28T21:37:36.987" v="1477" actId="478"/>
          <ac:picMkLst>
            <pc:docMk/>
            <pc:sldMk cId="2662500711" sldId="274"/>
            <ac:picMk id="19" creationId="{93843A5F-7BE8-9DCF-6295-982E6DD14B66}"/>
          </ac:picMkLst>
        </pc:picChg>
        <pc:picChg chg="del">
          <ac:chgData name="Tommi Rautava" userId="01a9baa109686274" providerId="LiveId" clId="{EAD43E08-E83B-432C-ABD0-9CDB466B304C}" dt="2022-11-28T21:37:36.987" v="1477" actId="478"/>
          <ac:picMkLst>
            <pc:docMk/>
            <pc:sldMk cId="2662500711" sldId="274"/>
            <ac:picMk id="21" creationId="{7F3A9650-1F17-2BBB-0065-D0B1551563D6}"/>
          </ac:picMkLst>
        </pc:picChg>
        <pc:picChg chg="del">
          <ac:chgData name="Tommi Rautava" userId="01a9baa109686274" providerId="LiveId" clId="{EAD43E08-E83B-432C-ABD0-9CDB466B304C}" dt="2022-11-28T21:37:36.987" v="1477" actId="478"/>
          <ac:picMkLst>
            <pc:docMk/>
            <pc:sldMk cId="2662500711" sldId="274"/>
            <ac:picMk id="23" creationId="{2C0C6AC4-EFB9-AC61-3E6A-0833C5680376}"/>
          </ac:picMkLst>
        </pc:picChg>
        <pc:picChg chg="del">
          <ac:chgData name="Tommi Rautava" userId="01a9baa109686274" providerId="LiveId" clId="{EAD43E08-E83B-432C-ABD0-9CDB466B304C}" dt="2022-11-28T21:37:36.987" v="1477" actId="478"/>
          <ac:picMkLst>
            <pc:docMk/>
            <pc:sldMk cId="2662500711" sldId="274"/>
            <ac:picMk id="25" creationId="{4D761E23-AA9B-E60E-71CB-B911CEA0ABD7}"/>
          </ac:picMkLst>
        </pc:picChg>
        <pc:picChg chg="del mod">
          <ac:chgData name="Tommi Rautava" userId="01a9baa109686274" providerId="LiveId" clId="{EAD43E08-E83B-432C-ABD0-9CDB466B304C}" dt="2022-11-28T21:37:36.987" v="1477" actId="478"/>
          <ac:picMkLst>
            <pc:docMk/>
            <pc:sldMk cId="2662500711" sldId="274"/>
            <ac:picMk id="5126" creationId="{138651DC-F1B8-C467-0695-0E8AC04EE504}"/>
          </ac:picMkLst>
        </pc:picChg>
      </pc:sldChg>
      <pc:sldChg chg="addSp delSp modSp add mod ord modTransition modClrScheme modAnim chgLayout modNotesTx">
        <pc:chgData name="Tommi Rautava" userId="01a9baa109686274" providerId="LiveId" clId="{EAD43E08-E83B-432C-ABD0-9CDB466B304C}" dt="2022-12-10T13:15:23.371" v="13560" actId="13244"/>
        <pc:sldMkLst>
          <pc:docMk/>
          <pc:sldMk cId="2713623414" sldId="275"/>
        </pc:sldMkLst>
        <pc:spChg chg="mod ord">
          <ac:chgData name="Tommi Rautava" userId="01a9baa109686274" providerId="LiveId" clId="{EAD43E08-E83B-432C-ABD0-9CDB466B304C}" dt="2022-12-10T13:15:23.371" v="13560" actId="13244"/>
          <ac:spMkLst>
            <pc:docMk/>
            <pc:sldMk cId="2713623414" sldId="275"/>
            <ac:spMk id="2" creationId="{7E753D90-A3FB-DFFC-3C7B-5B3261D38334}"/>
          </ac:spMkLst>
        </pc:spChg>
        <pc:spChg chg="del mod ord">
          <ac:chgData name="Tommi Rautava" userId="01a9baa109686274" providerId="LiveId" clId="{EAD43E08-E83B-432C-ABD0-9CDB466B304C}" dt="2022-12-06T20:13:31.693" v="4989"/>
          <ac:spMkLst>
            <pc:docMk/>
            <pc:sldMk cId="2713623414" sldId="275"/>
            <ac:spMk id="3" creationId="{3B0329C8-BC9D-FAC4-C426-2949786A943A}"/>
          </ac:spMkLst>
        </pc:spChg>
        <pc:spChg chg="add del mod">
          <ac:chgData name="Tommi Rautava" userId="01a9baa109686274" providerId="LiveId" clId="{EAD43E08-E83B-432C-ABD0-9CDB466B304C}" dt="2022-12-08T16:06:38.582" v="5401"/>
          <ac:spMkLst>
            <pc:docMk/>
            <pc:sldMk cId="2713623414" sldId="275"/>
            <ac:spMk id="3" creationId="{62A16E33-7068-A5B9-65A8-52755769DBB8}"/>
          </ac:spMkLst>
        </pc:spChg>
        <pc:spChg chg="add del mod ord">
          <ac:chgData name="Tommi Rautava" userId="01a9baa109686274" providerId="LiveId" clId="{EAD43E08-E83B-432C-ABD0-9CDB466B304C}" dt="2022-11-28T21:50:52.299" v="1505"/>
          <ac:spMkLst>
            <pc:docMk/>
            <pc:sldMk cId="2713623414" sldId="275"/>
            <ac:spMk id="4" creationId="{18D635E7-AA7E-E348-9896-56D69E1E4C60}"/>
          </ac:spMkLst>
        </pc:spChg>
        <pc:spChg chg="add del mod">
          <ac:chgData name="Tommi Rautava" userId="01a9baa109686274" providerId="LiveId" clId="{EAD43E08-E83B-432C-ABD0-9CDB466B304C}" dt="2022-12-08T16:06:38.582" v="5401"/>
          <ac:spMkLst>
            <pc:docMk/>
            <pc:sldMk cId="2713623414" sldId="275"/>
            <ac:spMk id="6" creationId="{758191E7-94CD-66F7-5EEC-CE34B40B2391}"/>
          </ac:spMkLst>
        </pc:spChg>
        <pc:spChg chg="add mod">
          <ac:chgData name="Tommi Rautava" userId="01a9baa109686274" providerId="LiveId" clId="{EAD43E08-E83B-432C-ABD0-9CDB466B304C}" dt="2022-12-09T19:55:00.430" v="9417" actId="20577"/>
          <ac:spMkLst>
            <pc:docMk/>
            <pc:sldMk cId="2713623414" sldId="275"/>
            <ac:spMk id="7" creationId="{F897CBE2-4FC7-6BD3-507D-92377B53EA38}"/>
          </ac:spMkLst>
        </pc:spChg>
        <pc:spChg chg="add del mod">
          <ac:chgData name="Tommi Rautava" userId="01a9baa109686274" providerId="LiveId" clId="{EAD43E08-E83B-432C-ABD0-9CDB466B304C}" dt="2022-12-08T16:06:38.582" v="5401"/>
          <ac:spMkLst>
            <pc:docMk/>
            <pc:sldMk cId="2713623414" sldId="275"/>
            <ac:spMk id="8" creationId="{6C390048-19F8-8C20-CEE3-0CAE8FDFB493}"/>
          </ac:spMkLst>
        </pc:spChg>
        <pc:picChg chg="add mod">
          <ac:chgData name="Tommi Rautava" userId="01a9baa109686274" providerId="LiveId" clId="{EAD43E08-E83B-432C-ABD0-9CDB466B304C}" dt="2022-12-10T13:15:19.254" v="13558" actId="13244"/>
          <ac:picMkLst>
            <pc:docMk/>
            <pc:sldMk cId="2713623414" sldId="275"/>
            <ac:picMk id="4" creationId="{1D95C868-15BD-833F-C38F-B8355A78B4F5}"/>
          </ac:picMkLst>
        </pc:picChg>
        <pc:picChg chg="add mod">
          <ac:chgData name="Tommi Rautava" userId="01a9baa109686274" providerId="LiveId" clId="{EAD43E08-E83B-432C-ABD0-9CDB466B304C}" dt="2022-12-10T13:15:21.009" v="13559" actId="13244"/>
          <ac:picMkLst>
            <pc:docMk/>
            <pc:sldMk cId="2713623414" sldId="275"/>
            <ac:picMk id="5" creationId="{F4AFF5C5-E334-09CC-CE88-6F445C0696F2}"/>
          </ac:picMkLst>
        </pc:picChg>
        <pc:picChg chg="add del mod">
          <ac:chgData name="Tommi Rautava" userId="01a9baa109686274" providerId="LiveId" clId="{EAD43E08-E83B-432C-ABD0-9CDB466B304C}" dt="2022-11-28T21:50:06.287" v="1504"/>
          <ac:picMkLst>
            <pc:docMk/>
            <pc:sldMk cId="2713623414" sldId="275"/>
            <ac:picMk id="6" creationId="{D28691D0-E70C-FD88-99A7-F604AAFE4158}"/>
          </ac:picMkLst>
        </pc:picChg>
        <pc:picChg chg="add del mod">
          <ac:chgData name="Tommi Rautava" userId="01a9baa109686274" providerId="LiveId" clId="{EAD43E08-E83B-432C-ABD0-9CDB466B304C}" dt="2022-12-06T20:13:30.116" v="4988" actId="21"/>
          <ac:picMkLst>
            <pc:docMk/>
            <pc:sldMk cId="2713623414" sldId="275"/>
            <ac:picMk id="8" creationId="{A6FA71D2-46F7-823A-8FC5-A759A2451C75}"/>
          </ac:picMkLst>
        </pc:picChg>
        <pc:picChg chg="add mod">
          <ac:chgData name="Tommi Rautava" userId="01a9baa109686274" providerId="LiveId" clId="{EAD43E08-E83B-432C-ABD0-9CDB466B304C}" dt="2022-12-10T12:55:58.529" v="12650" actId="962"/>
          <ac:picMkLst>
            <pc:docMk/>
            <pc:sldMk cId="2713623414" sldId="275"/>
            <ac:picMk id="9" creationId="{37B690D6-83FF-BF1A-BD67-DA36EF42E6CF}"/>
          </ac:picMkLst>
        </pc:picChg>
        <pc:picChg chg="del mod">
          <ac:chgData name="Tommi Rautava" userId="01a9baa109686274" providerId="LiveId" clId="{EAD43E08-E83B-432C-ABD0-9CDB466B304C}" dt="2022-11-28T21:37:43.191" v="1478" actId="478"/>
          <ac:picMkLst>
            <pc:docMk/>
            <pc:sldMk cId="2713623414" sldId="275"/>
            <ac:picMk id="9" creationId="{AC7F8607-396B-F6AB-6457-5BC6752A5933}"/>
          </ac:picMkLst>
        </pc:picChg>
        <pc:picChg chg="add del mod">
          <ac:chgData name="Tommi Rautava" userId="01a9baa109686274" providerId="LiveId" clId="{EAD43E08-E83B-432C-ABD0-9CDB466B304C}" dt="2022-12-03T20:57:38.080" v="2928" actId="478"/>
          <ac:picMkLst>
            <pc:docMk/>
            <pc:sldMk cId="2713623414" sldId="275"/>
            <ac:picMk id="10" creationId="{84064F1F-38E7-D83C-F0ED-C0048D86D11C}"/>
          </ac:picMkLst>
        </pc:picChg>
        <pc:picChg chg="del mod">
          <ac:chgData name="Tommi Rautava" userId="01a9baa109686274" providerId="LiveId" clId="{EAD43E08-E83B-432C-ABD0-9CDB466B304C}" dt="2022-11-28T21:37:43.191" v="1478" actId="478"/>
          <ac:picMkLst>
            <pc:docMk/>
            <pc:sldMk cId="2713623414" sldId="275"/>
            <ac:picMk id="11" creationId="{E050CE8A-6694-7258-F1A5-C9E1E5BA12FF}"/>
          </ac:picMkLst>
        </pc:picChg>
        <pc:picChg chg="add del mod">
          <ac:chgData name="Tommi Rautava" userId="01a9baa109686274" providerId="LiveId" clId="{EAD43E08-E83B-432C-ABD0-9CDB466B304C}" dt="2022-12-03T20:57:47.869" v="2929" actId="478"/>
          <ac:picMkLst>
            <pc:docMk/>
            <pc:sldMk cId="2713623414" sldId="275"/>
            <ac:picMk id="12" creationId="{B6A3A432-9B14-B2F0-EC6B-1B7F95A41157}"/>
          </ac:picMkLst>
        </pc:picChg>
        <pc:picChg chg="del mod">
          <ac:chgData name="Tommi Rautava" userId="01a9baa109686274" providerId="LiveId" clId="{EAD43E08-E83B-432C-ABD0-9CDB466B304C}" dt="2022-11-28T21:37:43.191" v="1478" actId="478"/>
          <ac:picMkLst>
            <pc:docMk/>
            <pc:sldMk cId="2713623414" sldId="275"/>
            <ac:picMk id="15" creationId="{08F5BB00-9126-D818-E84A-17BC21D28C12}"/>
          </ac:picMkLst>
        </pc:picChg>
        <pc:picChg chg="del mod">
          <ac:chgData name="Tommi Rautava" userId="01a9baa109686274" providerId="LiveId" clId="{EAD43E08-E83B-432C-ABD0-9CDB466B304C}" dt="2022-11-28T21:37:43.191" v="1478" actId="478"/>
          <ac:picMkLst>
            <pc:docMk/>
            <pc:sldMk cId="2713623414" sldId="275"/>
            <ac:picMk id="17" creationId="{0B98B324-0241-FB2B-3E25-0D6C59B826C9}"/>
          </ac:picMkLst>
        </pc:picChg>
        <pc:picChg chg="del mod">
          <ac:chgData name="Tommi Rautava" userId="01a9baa109686274" providerId="LiveId" clId="{EAD43E08-E83B-432C-ABD0-9CDB466B304C}" dt="2022-11-28T21:37:43.191" v="1478" actId="478"/>
          <ac:picMkLst>
            <pc:docMk/>
            <pc:sldMk cId="2713623414" sldId="275"/>
            <ac:picMk id="19" creationId="{93843A5F-7BE8-9DCF-6295-982E6DD14B66}"/>
          </ac:picMkLst>
        </pc:picChg>
        <pc:picChg chg="del">
          <ac:chgData name="Tommi Rautava" userId="01a9baa109686274" providerId="LiveId" clId="{EAD43E08-E83B-432C-ABD0-9CDB466B304C}" dt="2022-11-28T21:37:43.191" v="1478" actId="478"/>
          <ac:picMkLst>
            <pc:docMk/>
            <pc:sldMk cId="2713623414" sldId="275"/>
            <ac:picMk id="21" creationId="{7F3A9650-1F17-2BBB-0065-D0B1551563D6}"/>
          </ac:picMkLst>
        </pc:picChg>
        <pc:picChg chg="del">
          <ac:chgData name="Tommi Rautava" userId="01a9baa109686274" providerId="LiveId" clId="{EAD43E08-E83B-432C-ABD0-9CDB466B304C}" dt="2022-11-28T21:37:43.191" v="1478" actId="478"/>
          <ac:picMkLst>
            <pc:docMk/>
            <pc:sldMk cId="2713623414" sldId="275"/>
            <ac:picMk id="23" creationId="{2C0C6AC4-EFB9-AC61-3E6A-0833C5680376}"/>
          </ac:picMkLst>
        </pc:picChg>
        <pc:picChg chg="del">
          <ac:chgData name="Tommi Rautava" userId="01a9baa109686274" providerId="LiveId" clId="{EAD43E08-E83B-432C-ABD0-9CDB466B304C}" dt="2022-11-28T21:37:43.191" v="1478" actId="478"/>
          <ac:picMkLst>
            <pc:docMk/>
            <pc:sldMk cId="2713623414" sldId="275"/>
            <ac:picMk id="25" creationId="{4D761E23-AA9B-E60E-71CB-B911CEA0ABD7}"/>
          </ac:picMkLst>
        </pc:picChg>
        <pc:picChg chg="del mod">
          <ac:chgData name="Tommi Rautava" userId="01a9baa109686274" providerId="LiveId" clId="{EAD43E08-E83B-432C-ABD0-9CDB466B304C}" dt="2022-11-28T21:37:43.191" v="1478" actId="478"/>
          <ac:picMkLst>
            <pc:docMk/>
            <pc:sldMk cId="2713623414" sldId="275"/>
            <ac:picMk id="5126" creationId="{138651DC-F1B8-C467-0695-0E8AC04EE504}"/>
          </ac:picMkLst>
        </pc:picChg>
      </pc:sldChg>
      <pc:sldChg chg="addSp delSp modSp add del mod ord modTransition modClrScheme chgLayout">
        <pc:chgData name="Tommi Rautava" userId="01a9baa109686274" providerId="LiveId" clId="{EAD43E08-E83B-432C-ABD0-9CDB466B304C}" dt="2022-12-03T20:52:50.855" v="2908" actId="47"/>
        <pc:sldMkLst>
          <pc:docMk/>
          <pc:sldMk cId="1133486003" sldId="276"/>
        </pc:sldMkLst>
        <pc:spChg chg="mod ord">
          <ac:chgData name="Tommi Rautava" userId="01a9baa109686274" providerId="LiveId" clId="{EAD43E08-E83B-432C-ABD0-9CDB466B304C}" dt="2022-11-28T21:39:06.773" v="1484" actId="700"/>
          <ac:spMkLst>
            <pc:docMk/>
            <pc:sldMk cId="1133486003" sldId="276"/>
            <ac:spMk id="2" creationId="{7E753D90-A3FB-DFFC-3C7B-5B3261D38334}"/>
          </ac:spMkLst>
        </pc:spChg>
        <pc:spChg chg="mod ord">
          <ac:chgData name="Tommi Rautava" userId="01a9baa109686274" providerId="LiveId" clId="{EAD43E08-E83B-432C-ABD0-9CDB466B304C}" dt="2022-11-29T18:27:53.747" v="1984" actId="20577"/>
          <ac:spMkLst>
            <pc:docMk/>
            <pc:sldMk cId="1133486003" sldId="276"/>
            <ac:spMk id="3" creationId="{3B0329C8-BC9D-FAC4-C426-2949786A943A}"/>
          </ac:spMkLst>
        </pc:spChg>
        <pc:spChg chg="add del mod ord">
          <ac:chgData name="Tommi Rautava" userId="01a9baa109686274" providerId="LiveId" clId="{EAD43E08-E83B-432C-ABD0-9CDB466B304C}" dt="2022-11-28T21:51:06.481" v="1506"/>
          <ac:spMkLst>
            <pc:docMk/>
            <pc:sldMk cId="1133486003" sldId="276"/>
            <ac:spMk id="4" creationId="{025B3EE0-EE4E-C381-EF66-7239CFCCECB7}"/>
          </ac:spMkLst>
        </pc:spChg>
        <pc:picChg chg="add mod">
          <ac:chgData name="Tommi Rautava" userId="01a9baa109686274" providerId="LiveId" clId="{EAD43E08-E83B-432C-ABD0-9CDB466B304C}" dt="2022-11-28T21:51:06.481" v="1506"/>
          <ac:picMkLst>
            <pc:docMk/>
            <pc:sldMk cId="1133486003" sldId="276"/>
            <ac:picMk id="6" creationId="{E70FAA8B-0E28-AE34-0B2C-271132ADF963}"/>
          </ac:picMkLst>
        </pc:picChg>
        <pc:picChg chg="add mod">
          <ac:chgData name="Tommi Rautava" userId="01a9baa109686274" providerId="LiveId" clId="{EAD43E08-E83B-432C-ABD0-9CDB466B304C}" dt="2022-11-29T18:06:11.193" v="1816" actId="1367"/>
          <ac:picMkLst>
            <pc:docMk/>
            <pc:sldMk cId="1133486003" sldId="276"/>
            <ac:picMk id="7" creationId="{3A01A76C-CF44-D533-0573-02E6B435F4B4}"/>
          </ac:picMkLst>
        </pc:picChg>
        <pc:picChg chg="add mod">
          <ac:chgData name="Tommi Rautava" userId="01a9baa109686274" providerId="LiveId" clId="{EAD43E08-E83B-432C-ABD0-9CDB466B304C}" dt="2022-11-29T18:07:59.799" v="1831" actId="1367"/>
          <ac:picMkLst>
            <pc:docMk/>
            <pc:sldMk cId="1133486003" sldId="276"/>
            <ac:picMk id="8" creationId="{4EC57F07-6C25-CFC7-C591-88882B67F397}"/>
          </ac:picMkLst>
        </pc:picChg>
        <pc:picChg chg="del mod">
          <ac:chgData name="Tommi Rautava" userId="01a9baa109686274" providerId="LiveId" clId="{EAD43E08-E83B-432C-ABD0-9CDB466B304C}" dt="2022-11-28T21:37:48.470" v="1479" actId="478"/>
          <ac:picMkLst>
            <pc:docMk/>
            <pc:sldMk cId="1133486003" sldId="276"/>
            <ac:picMk id="9" creationId="{AC7F8607-396B-F6AB-6457-5BC6752A5933}"/>
          </ac:picMkLst>
        </pc:picChg>
        <pc:picChg chg="del mod">
          <ac:chgData name="Tommi Rautava" userId="01a9baa109686274" providerId="LiveId" clId="{EAD43E08-E83B-432C-ABD0-9CDB466B304C}" dt="2022-11-28T21:37:48.470" v="1479" actId="478"/>
          <ac:picMkLst>
            <pc:docMk/>
            <pc:sldMk cId="1133486003" sldId="276"/>
            <ac:picMk id="11" creationId="{E050CE8A-6694-7258-F1A5-C9E1E5BA12FF}"/>
          </ac:picMkLst>
        </pc:picChg>
        <pc:picChg chg="del mod">
          <ac:chgData name="Tommi Rautava" userId="01a9baa109686274" providerId="LiveId" clId="{EAD43E08-E83B-432C-ABD0-9CDB466B304C}" dt="2022-11-28T21:37:48.470" v="1479" actId="478"/>
          <ac:picMkLst>
            <pc:docMk/>
            <pc:sldMk cId="1133486003" sldId="276"/>
            <ac:picMk id="15" creationId="{08F5BB00-9126-D818-E84A-17BC21D28C12}"/>
          </ac:picMkLst>
        </pc:picChg>
        <pc:picChg chg="del mod">
          <ac:chgData name="Tommi Rautava" userId="01a9baa109686274" providerId="LiveId" clId="{EAD43E08-E83B-432C-ABD0-9CDB466B304C}" dt="2022-11-28T21:37:48.470" v="1479" actId="478"/>
          <ac:picMkLst>
            <pc:docMk/>
            <pc:sldMk cId="1133486003" sldId="276"/>
            <ac:picMk id="17" creationId="{0B98B324-0241-FB2B-3E25-0D6C59B826C9}"/>
          </ac:picMkLst>
        </pc:picChg>
        <pc:picChg chg="del mod">
          <ac:chgData name="Tommi Rautava" userId="01a9baa109686274" providerId="LiveId" clId="{EAD43E08-E83B-432C-ABD0-9CDB466B304C}" dt="2022-11-28T21:37:48.470" v="1479" actId="478"/>
          <ac:picMkLst>
            <pc:docMk/>
            <pc:sldMk cId="1133486003" sldId="276"/>
            <ac:picMk id="19" creationId="{93843A5F-7BE8-9DCF-6295-982E6DD14B66}"/>
          </ac:picMkLst>
        </pc:picChg>
        <pc:picChg chg="del mod">
          <ac:chgData name="Tommi Rautava" userId="01a9baa109686274" providerId="LiveId" clId="{EAD43E08-E83B-432C-ABD0-9CDB466B304C}" dt="2022-11-28T21:37:48.470" v="1479" actId="478"/>
          <ac:picMkLst>
            <pc:docMk/>
            <pc:sldMk cId="1133486003" sldId="276"/>
            <ac:picMk id="21" creationId="{7F3A9650-1F17-2BBB-0065-D0B1551563D6}"/>
          </ac:picMkLst>
        </pc:picChg>
        <pc:picChg chg="del">
          <ac:chgData name="Tommi Rautava" userId="01a9baa109686274" providerId="LiveId" clId="{EAD43E08-E83B-432C-ABD0-9CDB466B304C}" dt="2022-11-28T21:37:48.470" v="1479" actId="478"/>
          <ac:picMkLst>
            <pc:docMk/>
            <pc:sldMk cId="1133486003" sldId="276"/>
            <ac:picMk id="23" creationId="{2C0C6AC4-EFB9-AC61-3E6A-0833C5680376}"/>
          </ac:picMkLst>
        </pc:picChg>
        <pc:picChg chg="del">
          <ac:chgData name="Tommi Rautava" userId="01a9baa109686274" providerId="LiveId" clId="{EAD43E08-E83B-432C-ABD0-9CDB466B304C}" dt="2022-11-28T21:37:48.470" v="1479" actId="478"/>
          <ac:picMkLst>
            <pc:docMk/>
            <pc:sldMk cId="1133486003" sldId="276"/>
            <ac:picMk id="25" creationId="{4D761E23-AA9B-E60E-71CB-B911CEA0ABD7}"/>
          </ac:picMkLst>
        </pc:picChg>
        <pc:picChg chg="del mod">
          <ac:chgData name="Tommi Rautava" userId="01a9baa109686274" providerId="LiveId" clId="{EAD43E08-E83B-432C-ABD0-9CDB466B304C}" dt="2022-11-28T21:37:48.470" v="1479" actId="478"/>
          <ac:picMkLst>
            <pc:docMk/>
            <pc:sldMk cId="1133486003" sldId="276"/>
            <ac:picMk id="5126" creationId="{138651DC-F1B8-C467-0695-0E8AC04EE504}"/>
          </ac:picMkLst>
        </pc:picChg>
      </pc:sldChg>
      <pc:sldChg chg="add del">
        <pc:chgData name="Tommi Rautava" userId="01a9baa109686274" providerId="LiveId" clId="{EAD43E08-E83B-432C-ABD0-9CDB466B304C}" dt="2022-11-28T20:53:46.788" v="1345"/>
        <pc:sldMkLst>
          <pc:docMk/>
          <pc:sldMk cId="666059434" sldId="277"/>
        </pc:sldMkLst>
      </pc:sldChg>
      <pc:sldChg chg="addSp delSp modSp add del mod ord modTransition modClrScheme chgLayout">
        <pc:chgData name="Tommi Rautava" userId="01a9baa109686274" providerId="LiveId" clId="{EAD43E08-E83B-432C-ABD0-9CDB466B304C}" dt="2022-12-03T20:52:43.154" v="2907" actId="47"/>
        <pc:sldMkLst>
          <pc:docMk/>
          <pc:sldMk cId="797347792" sldId="277"/>
        </pc:sldMkLst>
        <pc:spChg chg="mod ord">
          <ac:chgData name="Tommi Rautava" userId="01a9baa109686274" providerId="LiveId" clId="{EAD43E08-E83B-432C-ABD0-9CDB466B304C}" dt="2022-11-28T21:54:20.242" v="1516"/>
          <ac:spMkLst>
            <pc:docMk/>
            <pc:sldMk cId="797347792" sldId="277"/>
            <ac:spMk id="2" creationId="{7E753D90-A3FB-DFFC-3C7B-5B3261D38334}"/>
          </ac:spMkLst>
        </pc:spChg>
        <pc:spChg chg="mod ord">
          <ac:chgData name="Tommi Rautava" userId="01a9baa109686274" providerId="LiveId" clId="{EAD43E08-E83B-432C-ABD0-9CDB466B304C}" dt="2022-11-29T18:27:00.114" v="1935" actId="20577"/>
          <ac:spMkLst>
            <pc:docMk/>
            <pc:sldMk cId="797347792" sldId="277"/>
            <ac:spMk id="3" creationId="{3B0329C8-BC9D-FAC4-C426-2949786A943A}"/>
          </ac:spMkLst>
        </pc:spChg>
        <pc:spChg chg="add del mod ord">
          <ac:chgData name="Tommi Rautava" userId="01a9baa109686274" providerId="LiveId" clId="{EAD43E08-E83B-432C-ABD0-9CDB466B304C}" dt="2022-11-28T21:51:27.645" v="1507"/>
          <ac:spMkLst>
            <pc:docMk/>
            <pc:sldMk cId="797347792" sldId="277"/>
            <ac:spMk id="4" creationId="{373038BA-67DF-CA6F-FCE0-B4F7D4EDD8DC}"/>
          </ac:spMkLst>
        </pc:spChg>
        <pc:spChg chg="add del mod">
          <ac:chgData name="Tommi Rautava" userId="01a9baa109686274" providerId="LiveId" clId="{EAD43E08-E83B-432C-ABD0-9CDB466B304C}" dt="2022-11-28T21:54:07.909" v="1515"/>
          <ac:spMkLst>
            <pc:docMk/>
            <pc:sldMk cId="797347792" sldId="277"/>
            <ac:spMk id="8" creationId="{1B73637F-B009-DDB2-FC10-3AB6E64CE63C}"/>
          </ac:spMkLst>
        </pc:spChg>
        <pc:spChg chg="add del mod">
          <ac:chgData name="Tommi Rautava" userId="01a9baa109686274" providerId="LiveId" clId="{EAD43E08-E83B-432C-ABD0-9CDB466B304C}" dt="2022-11-28T21:54:20.242" v="1516"/>
          <ac:spMkLst>
            <pc:docMk/>
            <pc:sldMk cId="797347792" sldId="277"/>
            <ac:spMk id="13" creationId="{AD711A87-FAA3-742F-365C-4B8079168C2E}"/>
          </ac:spMkLst>
        </pc:spChg>
        <pc:spChg chg="add del mod">
          <ac:chgData name="Tommi Rautava" userId="01a9baa109686274" providerId="LiveId" clId="{EAD43E08-E83B-432C-ABD0-9CDB466B304C}" dt="2022-11-28T21:54:20.242" v="1516"/>
          <ac:spMkLst>
            <pc:docMk/>
            <pc:sldMk cId="797347792" sldId="277"/>
            <ac:spMk id="14" creationId="{BE6F0C06-BB1E-6EA1-47EE-C90074B38EDD}"/>
          </ac:spMkLst>
        </pc:spChg>
        <pc:spChg chg="add del mod">
          <ac:chgData name="Tommi Rautava" userId="01a9baa109686274" providerId="LiveId" clId="{EAD43E08-E83B-432C-ABD0-9CDB466B304C}" dt="2022-11-28T21:54:20.242" v="1516"/>
          <ac:spMkLst>
            <pc:docMk/>
            <pc:sldMk cId="797347792" sldId="277"/>
            <ac:spMk id="16" creationId="{1C8FADFC-B7BD-B1F4-3515-156864CD0949}"/>
          </ac:spMkLst>
        </pc:spChg>
        <pc:spChg chg="add del mod">
          <ac:chgData name="Tommi Rautava" userId="01a9baa109686274" providerId="LiveId" clId="{EAD43E08-E83B-432C-ABD0-9CDB466B304C}" dt="2022-11-28T21:55:45.779" v="1521"/>
          <ac:spMkLst>
            <pc:docMk/>
            <pc:sldMk cId="797347792" sldId="277"/>
            <ac:spMk id="20" creationId="{C1E8DF0C-38B5-2099-7BE5-C8D3F2E52E2E}"/>
          </ac:spMkLst>
        </pc:spChg>
        <pc:picChg chg="add del mod">
          <ac:chgData name="Tommi Rautava" userId="01a9baa109686274" providerId="LiveId" clId="{EAD43E08-E83B-432C-ABD0-9CDB466B304C}" dt="2022-11-28T21:54:02.191" v="1514" actId="478"/>
          <ac:picMkLst>
            <pc:docMk/>
            <pc:sldMk cId="797347792" sldId="277"/>
            <ac:picMk id="6" creationId="{3CC52C52-26EF-A889-D65F-85ADC03C8187}"/>
          </ac:picMkLst>
        </pc:picChg>
        <pc:picChg chg="del mod">
          <ac:chgData name="Tommi Rautava" userId="01a9baa109686274" providerId="LiveId" clId="{EAD43E08-E83B-432C-ABD0-9CDB466B304C}" dt="2022-11-28T21:37:54.455" v="1480" actId="478"/>
          <ac:picMkLst>
            <pc:docMk/>
            <pc:sldMk cId="797347792" sldId="277"/>
            <ac:picMk id="9" creationId="{AC7F8607-396B-F6AB-6457-5BC6752A5933}"/>
          </ac:picMkLst>
        </pc:picChg>
        <pc:picChg chg="del mod">
          <ac:chgData name="Tommi Rautava" userId="01a9baa109686274" providerId="LiveId" clId="{EAD43E08-E83B-432C-ABD0-9CDB466B304C}" dt="2022-11-28T21:37:54.455" v="1480" actId="478"/>
          <ac:picMkLst>
            <pc:docMk/>
            <pc:sldMk cId="797347792" sldId="277"/>
            <ac:picMk id="11" creationId="{E050CE8A-6694-7258-F1A5-C9E1E5BA12FF}"/>
          </ac:picMkLst>
        </pc:picChg>
        <pc:picChg chg="add del mod">
          <ac:chgData name="Tommi Rautava" userId="01a9baa109686274" providerId="LiveId" clId="{EAD43E08-E83B-432C-ABD0-9CDB466B304C}" dt="2022-11-28T21:55:23.251" v="1520" actId="478"/>
          <ac:picMkLst>
            <pc:docMk/>
            <pc:sldMk cId="797347792" sldId="277"/>
            <ac:picMk id="12" creationId="{4F62D62E-CA13-4CBD-54B2-D2C515181CCB}"/>
          </ac:picMkLst>
        </pc:picChg>
        <pc:picChg chg="del mod">
          <ac:chgData name="Tommi Rautava" userId="01a9baa109686274" providerId="LiveId" clId="{EAD43E08-E83B-432C-ABD0-9CDB466B304C}" dt="2022-11-28T21:37:54.455" v="1480" actId="478"/>
          <ac:picMkLst>
            <pc:docMk/>
            <pc:sldMk cId="797347792" sldId="277"/>
            <ac:picMk id="15" creationId="{08F5BB00-9126-D818-E84A-17BC21D28C12}"/>
          </ac:picMkLst>
        </pc:picChg>
        <pc:picChg chg="del mod">
          <ac:chgData name="Tommi Rautava" userId="01a9baa109686274" providerId="LiveId" clId="{EAD43E08-E83B-432C-ABD0-9CDB466B304C}" dt="2022-11-28T21:37:54.455" v="1480" actId="478"/>
          <ac:picMkLst>
            <pc:docMk/>
            <pc:sldMk cId="797347792" sldId="277"/>
            <ac:picMk id="17" creationId="{0B98B324-0241-FB2B-3E25-0D6C59B826C9}"/>
          </ac:picMkLst>
        </pc:picChg>
        <pc:picChg chg="del mod">
          <ac:chgData name="Tommi Rautava" userId="01a9baa109686274" providerId="LiveId" clId="{EAD43E08-E83B-432C-ABD0-9CDB466B304C}" dt="2022-11-28T21:37:54.455" v="1480" actId="478"/>
          <ac:picMkLst>
            <pc:docMk/>
            <pc:sldMk cId="797347792" sldId="277"/>
            <ac:picMk id="19" creationId="{93843A5F-7BE8-9DCF-6295-982E6DD14B66}"/>
          </ac:picMkLst>
        </pc:picChg>
        <pc:picChg chg="del mod">
          <ac:chgData name="Tommi Rautava" userId="01a9baa109686274" providerId="LiveId" clId="{EAD43E08-E83B-432C-ABD0-9CDB466B304C}" dt="2022-11-28T21:37:54.455" v="1480" actId="478"/>
          <ac:picMkLst>
            <pc:docMk/>
            <pc:sldMk cId="797347792" sldId="277"/>
            <ac:picMk id="21" creationId="{7F3A9650-1F17-2BBB-0065-D0B1551563D6}"/>
          </ac:picMkLst>
        </pc:picChg>
        <pc:picChg chg="del mod">
          <ac:chgData name="Tommi Rautava" userId="01a9baa109686274" providerId="LiveId" clId="{EAD43E08-E83B-432C-ABD0-9CDB466B304C}" dt="2022-11-28T21:37:54.455" v="1480" actId="478"/>
          <ac:picMkLst>
            <pc:docMk/>
            <pc:sldMk cId="797347792" sldId="277"/>
            <ac:picMk id="23" creationId="{2C0C6AC4-EFB9-AC61-3E6A-0833C5680376}"/>
          </ac:picMkLst>
        </pc:picChg>
        <pc:picChg chg="add mod">
          <ac:chgData name="Tommi Rautava" userId="01a9baa109686274" providerId="LiveId" clId="{EAD43E08-E83B-432C-ABD0-9CDB466B304C}" dt="2022-11-28T21:55:45.779" v="1521"/>
          <ac:picMkLst>
            <pc:docMk/>
            <pc:sldMk cId="797347792" sldId="277"/>
            <ac:picMk id="24" creationId="{ED53F940-7C01-AC48-4FFE-1833F03A60E7}"/>
          </ac:picMkLst>
        </pc:picChg>
        <pc:picChg chg="del">
          <ac:chgData name="Tommi Rautava" userId="01a9baa109686274" providerId="LiveId" clId="{EAD43E08-E83B-432C-ABD0-9CDB466B304C}" dt="2022-11-28T21:37:54.455" v="1480" actId="478"/>
          <ac:picMkLst>
            <pc:docMk/>
            <pc:sldMk cId="797347792" sldId="277"/>
            <ac:picMk id="25" creationId="{4D761E23-AA9B-E60E-71CB-B911CEA0ABD7}"/>
          </ac:picMkLst>
        </pc:picChg>
        <pc:picChg chg="add mod">
          <ac:chgData name="Tommi Rautava" userId="01a9baa109686274" providerId="LiveId" clId="{EAD43E08-E83B-432C-ABD0-9CDB466B304C}" dt="2022-11-29T18:07:28.741" v="1827" actId="1076"/>
          <ac:picMkLst>
            <pc:docMk/>
            <pc:sldMk cId="797347792" sldId="277"/>
            <ac:picMk id="26" creationId="{447F740C-1B31-6327-59A2-C61375231AF9}"/>
          </ac:picMkLst>
        </pc:picChg>
        <pc:picChg chg="add mod">
          <ac:chgData name="Tommi Rautava" userId="01a9baa109686274" providerId="LiveId" clId="{EAD43E08-E83B-432C-ABD0-9CDB466B304C}" dt="2022-11-29T18:07:21.537" v="1826" actId="1367"/>
          <ac:picMkLst>
            <pc:docMk/>
            <pc:sldMk cId="797347792" sldId="277"/>
            <ac:picMk id="27" creationId="{5A42ADBE-6C1C-B7E6-8618-473BE5A19BB2}"/>
          </ac:picMkLst>
        </pc:picChg>
        <pc:picChg chg="del mod">
          <ac:chgData name="Tommi Rautava" userId="01a9baa109686274" providerId="LiveId" clId="{EAD43E08-E83B-432C-ABD0-9CDB466B304C}" dt="2022-11-28T21:37:54.455" v="1480" actId="478"/>
          <ac:picMkLst>
            <pc:docMk/>
            <pc:sldMk cId="797347792" sldId="277"/>
            <ac:picMk id="5126" creationId="{138651DC-F1B8-C467-0695-0E8AC04EE504}"/>
          </ac:picMkLst>
        </pc:picChg>
      </pc:sldChg>
      <pc:sldChg chg="addSp delSp modSp add mod modTransition modClrScheme modAnim chgLayout modNotesTx">
        <pc:chgData name="Tommi Rautava" userId="01a9baa109686274" providerId="LiveId" clId="{EAD43E08-E83B-432C-ABD0-9CDB466B304C}" dt="2022-12-10T13:15:32.522" v="13562" actId="13244"/>
        <pc:sldMkLst>
          <pc:docMk/>
          <pc:sldMk cId="1849895105" sldId="278"/>
        </pc:sldMkLst>
        <pc:spChg chg="mod ord">
          <ac:chgData name="Tommi Rautava" userId="01a9baa109686274" providerId="LiveId" clId="{EAD43E08-E83B-432C-ABD0-9CDB466B304C}" dt="2022-12-10T13:15:32.522" v="13562" actId="13244"/>
          <ac:spMkLst>
            <pc:docMk/>
            <pc:sldMk cId="1849895105" sldId="278"/>
            <ac:spMk id="2" creationId="{7E753D90-A3FB-DFFC-3C7B-5B3261D38334}"/>
          </ac:spMkLst>
        </pc:spChg>
        <pc:spChg chg="del mod ord">
          <ac:chgData name="Tommi Rautava" userId="01a9baa109686274" providerId="LiveId" clId="{EAD43E08-E83B-432C-ABD0-9CDB466B304C}" dt="2022-12-06T20:14:09.068" v="4997"/>
          <ac:spMkLst>
            <pc:docMk/>
            <pc:sldMk cId="1849895105" sldId="278"/>
            <ac:spMk id="3" creationId="{3B0329C8-BC9D-FAC4-C426-2949786A943A}"/>
          </ac:spMkLst>
        </pc:spChg>
        <pc:spChg chg="add del mod">
          <ac:chgData name="Tommi Rautava" userId="01a9baa109686274" providerId="LiveId" clId="{EAD43E08-E83B-432C-ABD0-9CDB466B304C}" dt="2022-12-08T16:06:44.625" v="5403"/>
          <ac:spMkLst>
            <pc:docMk/>
            <pc:sldMk cId="1849895105" sldId="278"/>
            <ac:spMk id="3" creationId="{8E29CAD7-4507-4CEF-56EF-C3961140A415}"/>
          </ac:spMkLst>
        </pc:spChg>
        <pc:spChg chg="add del mod ord">
          <ac:chgData name="Tommi Rautava" userId="01a9baa109686274" providerId="LiveId" clId="{EAD43E08-E83B-432C-ABD0-9CDB466B304C}" dt="2022-11-28T21:52:29.458" v="1510"/>
          <ac:spMkLst>
            <pc:docMk/>
            <pc:sldMk cId="1849895105" sldId="278"/>
            <ac:spMk id="4" creationId="{C1285E86-6924-778B-BF09-63D39A685B93}"/>
          </ac:spMkLst>
        </pc:spChg>
        <pc:spChg chg="add del mod">
          <ac:chgData name="Tommi Rautava" userId="01a9baa109686274" providerId="LiveId" clId="{EAD43E08-E83B-432C-ABD0-9CDB466B304C}" dt="2022-12-08T16:06:44.625" v="5403"/>
          <ac:spMkLst>
            <pc:docMk/>
            <pc:sldMk cId="1849895105" sldId="278"/>
            <ac:spMk id="5" creationId="{596CECEB-02D4-2FE7-B941-D4C5B190EEFE}"/>
          </ac:spMkLst>
        </pc:spChg>
        <pc:spChg chg="add mod">
          <ac:chgData name="Tommi Rautava" userId="01a9baa109686274" providerId="LiveId" clId="{EAD43E08-E83B-432C-ABD0-9CDB466B304C}" dt="2022-12-09T20:00:45.118" v="9482"/>
          <ac:spMkLst>
            <pc:docMk/>
            <pc:sldMk cId="1849895105" sldId="278"/>
            <ac:spMk id="6" creationId="{DB55E2A9-1329-F27B-E759-78D954A1BED2}"/>
          </ac:spMkLst>
        </pc:spChg>
        <pc:spChg chg="add del mod">
          <ac:chgData name="Tommi Rautava" userId="01a9baa109686274" providerId="LiveId" clId="{EAD43E08-E83B-432C-ABD0-9CDB466B304C}" dt="2022-12-08T16:06:44.625" v="5403"/>
          <ac:spMkLst>
            <pc:docMk/>
            <pc:sldMk cId="1849895105" sldId="278"/>
            <ac:spMk id="8" creationId="{D18BCAE8-0DFA-EEAA-3601-8CA7451E2A00}"/>
          </ac:spMkLst>
        </pc:spChg>
        <pc:picChg chg="add mod">
          <ac:chgData name="Tommi Rautava" userId="01a9baa109686274" providerId="LiveId" clId="{EAD43E08-E83B-432C-ABD0-9CDB466B304C}" dt="2022-12-10T13:15:29.237" v="13561" actId="13244"/>
          <ac:picMkLst>
            <pc:docMk/>
            <pc:sldMk cId="1849895105" sldId="278"/>
            <ac:picMk id="4" creationId="{F5726001-A331-AA1C-73FB-080D93E215B9}"/>
          </ac:picMkLst>
        </pc:picChg>
        <pc:picChg chg="add del mod">
          <ac:chgData name="Tommi Rautava" userId="01a9baa109686274" providerId="LiveId" clId="{EAD43E08-E83B-432C-ABD0-9CDB466B304C}" dt="2022-11-28T21:52:23.520" v="1509"/>
          <ac:picMkLst>
            <pc:docMk/>
            <pc:sldMk cId="1849895105" sldId="278"/>
            <ac:picMk id="6" creationId="{86180FE1-73D1-62D5-76A0-3B6AE86CD2C6}"/>
          </ac:picMkLst>
        </pc:picChg>
        <pc:picChg chg="add mod">
          <ac:chgData name="Tommi Rautava" userId="01a9baa109686274" providerId="LiveId" clId="{EAD43E08-E83B-432C-ABD0-9CDB466B304C}" dt="2022-12-10T12:56:05.595" v="12654" actId="962"/>
          <ac:picMkLst>
            <pc:docMk/>
            <pc:sldMk cId="1849895105" sldId="278"/>
            <ac:picMk id="7" creationId="{F70428CF-3F12-DED5-DEBF-1C48B8008CD5}"/>
          </ac:picMkLst>
        </pc:picChg>
        <pc:picChg chg="add del mod">
          <ac:chgData name="Tommi Rautava" userId="01a9baa109686274" providerId="LiveId" clId="{EAD43E08-E83B-432C-ABD0-9CDB466B304C}" dt="2022-12-06T20:14:07.803" v="4996" actId="21"/>
          <ac:picMkLst>
            <pc:docMk/>
            <pc:sldMk cId="1849895105" sldId="278"/>
            <ac:picMk id="8" creationId="{855DF88C-0DC9-6C49-B7C8-93FACD4365C0}"/>
          </ac:picMkLst>
        </pc:picChg>
        <pc:picChg chg="del mod">
          <ac:chgData name="Tommi Rautava" userId="01a9baa109686274" providerId="LiveId" clId="{EAD43E08-E83B-432C-ABD0-9CDB466B304C}" dt="2022-11-28T21:38:01.287" v="1481" actId="478"/>
          <ac:picMkLst>
            <pc:docMk/>
            <pc:sldMk cId="1849895105" sldId="278"/>
            <ac:picMk id="9" creationId="{AC7F8607-396B-F6AB-6457-5BC6752A5933}"/>
          </ac:picMkLst>
        </pc:picChg>
        <pc:picChg chg="add del mod">
          <ac:chgData name="Tommi Rautava" userId="01a9baa109686274" providerId="LiveId" clId="{EAD43E08-E83B-432C-ABD0-9CDB466B304C}" dt="2022-12-03T20:57:51.310" v="2930" actId="478"/>
          <ac:picMkLst>
            <pc:docMk/>
            <pc:sldMk cId="1849895105" sldId="278"/>
            <ac:picMk id="10" creationId="{FE11A622-B63A-1E96-BCC3-D308A0D76AF9}"/>
          </ac:picMkLst>
        </pc:picChg>
        <pc:picChg chg="del mod">
          <ac:chgData name="Tommi Rautava" userId="01a9baa109686274" providerId="LiveId" clId="{EAD43E08-E83B-432C-ABD0-9CDB466B304C}" dt="2022-11-28T21:38:01.287" v="1481" actId="478"/>
          <ac:picMkLst>
            <pc:docMk/>
            <pc:sldMk cId="1849895105" sldId="278"/>
            <ac:picMk id="11" creationId="{E050CE8A-6694-7258-F1A5-C9E1E5BA12FF}"/>
          </ac:picMkLst>
        </pc:picChg>
        <pc:picChg chg="del mod">
          <ac:chgData name="Tommi Rautava" userId="01a9baa109686274" providerId="LiveId" clId="{EAD43E08-E83B-432C-ABD0-9CDB466B304C}" dt="2022-11-28T21:38:01.287" v="1481" actId="478"/>
          <ac:picMkLst>
            <pc:docMk/>
            <pc:sldMk cId="1849895105" sldId="278"/>
            <ac:picMk id="15" creationId="{08F5BB00-9126-D818-E84A-17BC21D28C12}"/>
          </ac:picMkLst>
        </pc:picChg>
        <pc:picChg chg="del mod">
          <ac:chgData name="Tommi Rautava" userId="01a9baa109686274" providerId="LiveId" clId="{EAD43E08-E83B-432C-ABD0-9CDB466B304C}" dt="2022-11-28T21:38:01.287" v="1481" actId="478"/>
          <ac:picMkLst>
            <pc:docMk/>
            <pc:sldMk cId="1849895105" sldId="278"/>
            <ac:picMk id="17" creationId="{0B98B324-0241-FB2B-3E25-0D6C59B826C9}"/>
          </ac:picMkLst>
        </pc:picChg>
        <pc:picChg chg="del mod">
          <ac:chgData name="Tommi Rautava" userId="01a9baa109686274" providerId="LiveId" clId="{EAD43E08-E83B-432C-ABD0-9CDB466B304C}" dt="2022-11-28T21:38:01.287" v="1481" actId="478"/>
          <ac:picMkLst>
            <pc:docMk/>
            <pc:sldMk cId="1849895105" sldId="278"/>
            <ac:picMk id="19" creationId="{93843A5F-7BE8-9DCF-6295-982E6DD14B66}"/>
          </ac:picMkLst>
        </pc:picChg>
        <pc:picChg chg="del mod">
          <ac:chgData name="Tommi Rautava" userId="01a9baa109686274" providerId="LiveId" clId="{EAD43E08-E83B-432C-ABD0-9CDB466B304C}" dt="2022-11-28T21:38:01.287" v="1481" actId="478"/>
          <ac:picMkLst>
            <pc:docMk/>
            <pc:sldMk cId="1849895105" sldId="278"/>
            <ac:picMk id="21" creationId="{7F3A9650-1F17-2BBB-0065-D0B1551563D6}"/>
          </ac:picMkLst>
        </pc:picChg>
        <pc:picChg chg="del mod">
          <ac:chgData name="Tommi Rautava" userId="01a9baa109686274" providerId="LiveId" clId="{EAD43E08-E83B-432C-ABD0-9CDB466B304C}" dt="2022-11-28T21:38:01.287" v="1481" actId="478"/>
          <ac:picMkLst>
            <pc:docMk/>
            <pc:sldMk cId="1849895105" sldId="278"/>
            <ac:picMk id="23" creationId="{2C0C6AC4-EFB9-AC61-3E6A-0833C5680376}"/>
          </ac:picMkLst>
        </pc:picChg>
        <pc:picChg chg="del mod">
          <ac:chgData name="Tommi Rautava" userId="01a9baa109686274" providerId="LiveId" clId="{EAD43E08-E83B-432C-ABD0-9CDB466B304C}" dt="2022-11-28T21:38:01.287" v="1481" actId="478"/>
          <ac:picMkLst>
            <pc:docMk/>
            <pc:sldMk cId="1849895105" sldId="278"/>
            <ac:picMk id="25" creationId="{4D761E23-AA9B-E60E-71CB-B911CEA0ABD7}"/>
          </ac:picMkLst>
        </pc:picChg>
        <pc:picChg chg="del mod">
          <ac:chgData name="Tommi Rautava" userId="01a9baa109686274" providerId="LiveId" clId="{EAD43E08-E83B-432C-ABD0-9CDB466B304C}" dt="2022-11-28T21:38:01.287" v="1481" actId="478"/>
          <ac:picMkLst>
            <pc:docMk/>
            <pc:sldMk cId="1849895105" sldId="278"/>
            <ac:picMk id="5126" creationId="{138651DC-F1B8-C467-0695-0E8AC04EE504}"/>
          </ac:picMkLst>
        </pc:picChg>
      </pc:sldChg>
      <pc:sldChg chg="new del">
        <pc:chgData name="Tommi Rautava" userId="01a9baa109686274" providerId="LiveId" clId="{EAD43E08-E83B-432C-ABD0-9CDB466B304C}" dt="2022-11-28T21:10:26.260" v="1404" actId="680"/>
        <pc:sldMkLst>
          <pc:docMk/>
          <pc:sldMk cId="107060368" sldId="279"/>
        </pc:sldMkLst>
      </pc:sldChg>
      <pc:sldChg chg="addSp delSp modSp new mod modTransition modClrScheme chgLayout">
        <pc:chgData name="Tommi Rautava" userId="01a9baa109686274" providerId="LiveId" clId="{EAD43E08-E83B-432C-ABD0-9CDB466B304C}" dt="2022-12-10T13:17:47.269" v="13576" actId="962"/>
        <pc:sldMkLst>
          <pc:docMk/>
          <pc:sldMk cId="1944529629" sldId="279"/>
        </pc:sldMkLst>
        <pc:spChg chg="mod ord">
          <ac:chgData name="Tommi Rautava" userId="01a9baa109686274" providerId="LiveId" clId="{EAD43E08-E83B-432C-ABD0-9CDB466B304C}" dt="2022-12-08T16:08:10.428" v="5424" actId="122"/>
          <ac:spMkLst>
            <pc:docMk/>
            <pc:sldMk cId="1944529629" sldId="279"/>
            <ac:spMk id="2" creationId="{6599D29D-A776-CF63-DEA9-C4042221BE66}"/>
          </ac:spMkLst>
        </pc:spChg>
        <pc:spChg chg="del mod ord">
          <ac:chgData name="Tommi Rautava" userId="01a9baa109686274" providerId="LiveId" clId="{EAD43E08-E83B-432C-ABD0-9CDB466B304C}" dt="2022-11-29T18:29:36.494" v="1993" actId="700"/>
          <ac:spMkLst>
            <pc:docMk/>
            <pc:sldMk cId="1944529629" sldId="279"/>
            <ac:spMk id="3" creationId="{1AD23F44-B58A-B141-1176-33C0B0BE0742}"/>
          </ac:spMkLst>
        </pc:spChg>
        <pc:spChg chg="add del mod ord">
          <ac:chgData name="Tommi Rautava" userId="01a9baa109686274" providerId="LiveId" clId="{EAD43E08-E83B-432C-ABD0-9CDB466B304C}" dt="2022-12-07T16:03:01.264" v="5100" actId="700"/>
          <ac:spMkLst>
            <pc:docMk/>
            <pc:sldMk cId="1944529629" sldId="279"/>
            <ac:spMk id="3" creationId="{CCAA4BC6-4FF9-18A1-C6F8-5962F954AA31}"/>
          </ac:spMkLst>
        </pc:spChg>
        <pc:spChg chg="add del mod">
          <ac:chgData name="Tommi Rautava" userId="01a9baa109686274" providerId="LiveId" clId="{EAD43E08-E83B-432C-ABD0-9CDB466B304C}" dt="2022-12-08T16:08:05.642" v="5423"/>
          <ac:spMkLst>
            <pc:docMk/>
            <pc:sldMk cId="1944529629" sldId="279"/>
            <ac:spMk id="3" creationId="{EDCCF20F-7CA5-498E-D0AE-F15A5B21FA7B}"/>
          </ac:spMkLst>
        </pc:spChg>
        <pc:spChg chg="add del mod ord">
          <ac:chgData name="Tommi Rautava" userId="01a9baa109686274" providerId="LiveId" clId="{EAD43E08-E83B-432C-ABD0-9CDB466B304C}" dt="2022-11-29T18:30:02.161" v="1994" actId="700"/>
          <ac:spMkLst>
            <pc:docMk/>
            <pc:sldMk cId="1944529629" sldId="279"/>
            <ac:spMk id="4" creationId="{52F2CF2A-C452-6469-CE9D-017CF15FD018}"/>
          </ac:spMkLst>
        </pc:spChg>
        <pc:spChg chg="add mod">
          <ac:chgData name="Tommi Rautava" userId="01a9baa109686274" providerId="LiveId" clId="{EAD43E08-E83B-432C-ABD0-9CDB466B304C}" dt="2022-12-10T13:17:47.269" v="13576" actId="962"/>
          <ac:spMkLst>
            <pc:docMk/>
            <pc:sldMk cId="1944529629" sldId="279"/>
            <ac:spMk id="4" creationId="{85206055-B73A-9701-5648-C9CF38A60F76}"/>
          </ac:spMkLst>
        </pc:spChg>
        <pc:spChg chg="add del mod ord">
          <ac:chgData name="Tommi Rautava" userId="01a9baa109686274" providerId="LiveId" clId="{EAD43E08-E83B-432C-ABD0-9CDB466B304C}" dt="2022-12-07T16:03:04.512" v="5101"/>
          <ac:spMkLst>
            <pc:docMk/>
            <pc:sldMk cId="1944529629" sldId="279"/>
            <ac:spMk id="4" creationId="{C604D316-6B9B-EC53-C27D-E3FC1FCE69F4}"/>
          </ac:spMkLst>
        </pc:spChg>
        <pc:spChg chg="add del mod ord">
          <ac:chgData name="Tommi Rautava" userId="01a9baa109686274" providerId="LiveId" clId="{EAD43E08-E83B-432C-ABD0-9CDB466B304C}" dt="2022-11-29T18:30:19.739" v="1995" actId="700"/>
          <ac:spMkLst>
            <pc:docMk/>
            <pc:sldMk cId="1944529629" sldId="279"/>
            <ac:spMk id="5" creationId="{01331D00-783F-57B2-C9E5-E09DBE9157FF}"/>
          </ac:spMkLst>
        </pc:spChg>
        <pc:spChg chg="add del mod">
          <ac:chgData name="Tommi Rautava" userId="01a9baa109686274" providerId="LiveId" clId="{EAD43E08-E83B-432C-ABD0-9CDB466B304C}" dt="2022-12-07T16:03:04.512" v="5101"/>
          <ac:spMkLst>
            <pc:docMk/>
            <pc:sldMk cId="1944529629" sldId="279"/>
            <ac:spMk id="5" creationId="{89C1922E-A754-F2F5-7503-A94317B51731}"/>
          </ac:spMkLst>
        </pc:spChg>
        <pc:spChg chg="add del mod">
          <ac:chgData name="Tommi Rautava" userId="01a9baa109686274" providerId="LiveId" clId="{EAD43E08-E83B-432C-ABD0-9CDB466B304C}" dt="2022-12-08T16:08:05.642" v="5423"/>
          <ac:spMkLst>
            <pc:docMk/>
            <pc:sldMk cId="1944529629" sldId="279"/>
            <ac:spMk id="6" creationId="{5640E49F-42B5-0159-69FA-F6A2FBC77CA8}"/>
          </ac:spMkLst>
        </pc:spChg>
      </pc:sldChg>
      <pc:sldChg chg="addSp delSp modSp new mod ord modTransition modAnim modNotes modNotesTx">
        <pc:chgData name="Tommi Rautava" userId="01a9baa109686274" providerId="LiveId" clId="{EAD43E08-E83B-432C-ABD0-9CDB466B304C}" dt="2022-12-10T13:06:12.058" v="13518"/>
        <pc:sldMkLst>
          <pc:docMk/>
          <pc:sldMk cId="498106683" sldId="280"/>
        </pc:sldMkLst>
        <pc:spChg chg="mod ord">
          <ac:chgData name="Tommi Rautava" userId="01a9baa109686274" providerId="LiveId" clId="{EAD43E08-E83B-432C-ABD0-9CDB466B304C}" dt="2022-12-10T13:06:12.058" v="13518"/>
          <ac:spMkLst>
            <pc:docMk/>
            <pc:sldMk cId="498106683" sldId="280"/>
            <ac:spMk id="2" creationId="{62228A65-A5DD-EE0B-0A19-3B09330D2BA1}"/>
          </ac:spMkLst>
        </pc:spChg>
        <pc:spChg chg="add del mod">
          <ac:chgData name="Tommi Rautava" userId="01a9baa109686274" providerId="LiveId" clId="{EAD43E08-E83B-432C-ABD0-9CDB466B304C}" dt="2022-12-08T15:54:19.773" v="5319"/>
          <ac:spMkLst>
            <pc:docMk/>
            <pc:sldMk cId="498106683" sldId="280"/>
            <ac:spMk id="3" creationId="{20F26849-E2D8-19C7-4B43-F58623A8889B}"/>
          </ac:spMkLst>
        </pc:spChg>
        <pc:spChg chg="del">
          <ac:chgData name="Tommi Rautava" userId="01a9baa109686274" providerId="LiveId" clId="{EAD43E08-E83B-432C-ABD0-9CDB466B304C}" dt="2022-11-29T19:06:26.554" v="2432"/>
          <ac:spMkLst>
            <pc:docMk/>
            <pc:sldMk cId="498106683" sldId="280"/>
            <ac:spMk id="3" creationId="{3236BB6B-7D82-6DC5-57C8-FCD0169AA335}"/>
          </ac:spMkLst>
        </pc:spChg>
        <pc:spChg chg="add del mod">
          <ac:chgData name="Tommi Rautava" userId="01a9baa109686274" providerId="LiveId" clId="{EAD43E08-E83B-432C-ABD0-9CDB466B304C}" dt="2022-12-03T20:47:14.953" v="2853"/>
          <ac:spMkLst>
            <pc:docMk/>
            <pc:sldMk cId="498106683" sldId="280"/>
            <ac:spMk id="3" creationId="{ADEEC488-C5D9-7536-71A8-966EC7CBE739}"/>
          </ac:spMkLst>
        </pc:spChg>
        <pc:spChg chg="mod">
          <ac:chgData name="Tommi Rautava" userId="01a9baa109686274" providerId="LiveId" clId="{EAD43E08-E83B-432C-ABD0-9CDB466B304C}" dt="2022-12-09T19:05:33.821" v="8258" actId="6549"/>
          <ac:spMkLst>
            <pc:docMk/>
            <pc:sldMk cId="498106683" sldId="280"/>
            <ac:spMk id="4" creationId="{FBFAB51A-F9BC-D57D-C483-664326BEC4DF}"/>
          </ac:spMkLst>
        </pc:spChg>
        <pc:spChg chg="add del mod">
          <ac:chgData name="Tommi Rautava" userId="01a9baa109686274" providerId="LiveId" clId="{EAD43E08-E83B-432C-ABD0-9CDB466B304C}" dt="2022-12-08T15:54:19.773" v="5319"/>
          <ac:spMkLst>
            <pc:docMk/>
            <pc:sldMk cId="498106683" sldId="280"/>
            <ac:spMk id="5" creationId="{7A83D5DA-7AE7-4D1B-42F0-AB2175ED1FF6}"/>
          </ac:spMkLst>
        </pc:spChg>
        <pc:spChg chg="add del mod">
          <ac:chgData name="Tommi Rautava" userId="01a9baa109686274" providerId="LiveId" clId="{EAD43E08-E83B-432C-ABD0-9CDB466B304C}" dt="2022-12-03T20:47:14.953" v="2853"/>
          <ac:spMkLst>
            <pc:docMk/>
            <pc:sldMk cId="498106683" sldId="280"/>
            <ac:spMk id="5" creationId="{A611B7E2-FD9C-6FB2-B244-E640F911CA5B}"/>
          </ac:spMkLst>
        </pc:spChg>
        <pc:spChg chg="add del mod">
          <ac:chgData name="Tommi Rautava" userId="01a9baa109686274" providerId="LiveId" clId="{EAD43E08-E83B-432C-ABD0-9CDB466B304C}" dt="2022-12-03T20:47:14.953" v="2853"/>
          <ac:spMkLst>
            <pc:docMk/>
            <pc:sldMk cId="498106683" sldId="280"/>
            <ac:spMk id="6" creationId="{3A6A7D21-19C0-EAE0-F1FE-5B9B5E66FA04}"/>
          </ac:spMkLst>
        </pc:spChg>
        <pc:spChg chg="add del mod">
          <ac:chgData name="Tommi Rautava" userId="01a9baa109686274" providerId="LiveId" clId="{EAD43E08-E83B-432C-ABD0-9CDB466B304C}" dt="2022-12-08T15:54:19.773" v="5319"/>
          <ac:spMkLst>
            <pc:docMk/>
            <pc:sldMk cId="498106683" sldId="280"/>
            <ac:spMk id="6" creationId="{86AC728A-5108-5B33-7481-B9D7232D064B}"/>
          </ac:spMkLst>
        </pc:spChg>
        <pc:picChg chg="add del mod">
          <ac:chgData name="Tommi Rautava" userId="01a9baa109686274" providerId="LiveId" clId="{EAD43E08-E83B-432C-ABD0-9CDB466B304C}" dt="2022-12-06T18:37:55.993" v="4132" actId="21"/>
          <ac:picMkLst>
            <pc:docMk/>
            <pc:sldMk cId="498106683" sldId="280"/>
            <ac:picMk id="3" creationId="{5745B2ED-E3EA-4289-C800-6CA95AB90611}"/>
          </ac:picMkLst>
        </pc:picChg>
        <pc:picChg chg="add mod ord">
          <ac:chgData name="Tommi Rautava" userId="01a9baa109686274" providerId="LiveId" clId="{EAD43E08-E83B-432C-ABD0-9CDB466B304C}" dt="2022-12-10T12:44:37.414" v="11081" actId="962"/>
          <ac:picMkLst>
            <pc:docMk/>
            <pc:sldMk cId="498106683" sldId="280"/>
            <ac:picMk id="7" creationId="{4E096CD2-E286-3A73-653E-DE9DAE01D8C8}"/>
          </ac:picMkLst>
        </pc:picChg>
        <pc:picChg chg="add mod ord">
          <ac:chgData name="Tommi Rautava" userId="01a9baa109686274" providerId="LiveId" clId="{EAD43E08-E83B-432C-ABD0-9CDB466B304C}" dt="2022-12-10T13:06:00.418" v="13514"/>
          <ac:picMkLst>
            <pc:docMk/>
            <pc:sldMk cId="498106683" sldId="280"/>
            <ac:picMk id="8" creationId="{285C65EC-D3A6-0F60-9B41-9292833E5258}"/>
          </ac:picMkLst>
        </pc:picChg>
        <pc:picChg chg="add mod ord">
          <ac:chgData name="Tommi Rautava" userId="01a9baa109686274" providerId="LiveId" clId="{EAD43E08-E83B-432C-ABD0-9CDB466B304C}" dt="2022-12-10T13:06:04.100" v="13516"/>
          <ac:picMkLst>
            <pc:docMk/>
            <pc:sldMk cId="498106683" sldId="280"/>
            <ac:picMk id="9" creationId="{29585840-E7F0-D0D1-7E08-C974CE06A675}"/>
          </ac:picMkLst>
        </pc:picChg>
      </pc:sldChg>
      <pc:sldChg chg="modSp new del mod">
        <pc:chgData name="Tommi Rautava" userId="01a9baa109686274" providerId="LiveId" clId="{EAD43E08-E83B-432C-ABD0-9CDB466B304C}" dt="2022-11-29T19:29:12.522" v="2539" actId="47"/>
        <pc:sldMkLst>
          <pc:docMk/>
          <pc:sldMk cId="290281756" sldId="281"/>
        </pc:sldMkLst>
        <pc:spChg chg="mod">
          <ac:chgData name="Tommi Rautava" userId="01a9baa109686274" providerId="LiveId" clId="{EAD43E08-E83B-432C-ABD0-9CDB466B304C}" dt="2022-11-29T19:25:57.506" v="2538" actId="27636"/>
          <ac:spMkLst>
            <pc:docMk/>
            <pc:sldMk cId="290281756" sldId="281"/>
            <ac:spMk id="3" creationId="{C3A6A085-766D-ACAC-DC4B-F4A575ED71A2}"/>
          </ac:spMkLst>
        </pc:spChg>
        <pc:spChg chg="mod">
          <ac:chgData name="Tommi Rautava" userId="01a9baa109686274" providerId="LiveId" clId="{EAD43E08-E83B-432C-ABD0-9CDB466B304C}" dt="2022-11-29T19:25:57.503" v="2537" actId="27636"/>
          <ac:spMkLst>
            <pc:docMk/>
            <pc:sldMk cId="290281756" sldId="281"/>
            <ac:spMk id="4" creationId="{D5FCF879-AEE0-43C3-A73B-FD48136875FE}"/>
          </ac:spMkLst>
        </pc:spChg>
      </pc:sldChg>
      <pc:sldChg chg="addSp delSp modSp new mod ord modTransition modClrScheme addAnim delAnim modAnim chgLayout">
        <pc:chgData name="Tommi Rautava" userId="01a9baa109686274" providerId="LiveId" clId="{EAD43E08-E83B-432C-ABD0-9CDB466B304C}" dt="2022-12-10T13:07:06.226" v="13528"/>
        <pc:sldMkLst>
          <pc:docMk/>
          <pc:sldMk cId="2787320102" sldId="281"/>
        </pc:sldMkLst>
        <pc:spChg chg="add del mod">
          <ac:chgData name="Tommi Rautava" userId="01a9baa109686274" providerId="LiveId" clId="{EAD43E08-E83B-432C-ABD0-9CDB466B304C}" dt="2022-12-08T16:00:10.174" v="5352"/>
          <ac:spMkLst>
            <pc:docMk/>
            <pc:sldMk cId="2787320102" sldId="281"/>
            <ac:spMk id="2" creationId="{743EFE87-7E91-DFB8-AD8F-F120E49A2C9D}"/>
          </ac:spMkLst>
        </pc:spChg>
        <pc:spChg chg="del">
          <ac:chgData name="Tommi Rautava" userId="01a9baa109686274" providerId="LiveId" clId="{EAD43E08-E83B-432C-ABD0-9CDB466B304C}" dt="2022-11-29T20:03:04.796" v="2684" actId="700"/>
          <ac:spMkLst>
            <pc:docMk/>
            <pc:sldMk cId="2787320102" sldId="281"/>
            <ac:spMk id="2" creationId="{AFA64968-F14F-C4A4-45B4-056867C45111}"/>
          </ac:spMkLst>
        </pc:spChg>
        <pc:spChg chg="del">
          <ac:chgData name="Tommi Rautava" userId="01a9baa109686274" providerId="LiveId" clId="{EAD43E08-E83B-432C-ABD0-9CDB466B304C}" dt="2022-11-29T20:02:44.552" v="2683"/>
          <ac:spMkLst>
            <pc:docMk/>
            <pc:sldMk cId="2787320102" sldId="281"/>
            <ac:spMk id="3" creationId="{3ADF30E4-0204-D611-EC6D-C5FBC9DD3259}"/>
          </ac:spMkLst>
        </pc:spChg>
        <pc:spChg chg="add mod">
          <ac:chgData name="Tommi Rautava" userId="01a9baa109686274" providerId="LiveId" clId="{EAD43E08-E83B-432C-ABD0-9CDB466B304C}" dt="2022-12-10T13:07:06.226" v="13528"/>
          <ac:spMkLst>
            <pc:docMk/>
            <pc:sldMk cId="2787320102" sldId="281"/>
            <ac:spMk id="3" creationId="{D663BC9B-D923-42DA-F4C7-D33D89F71C96}"/>
          </ac:spMkLst>
        </pc:spChg>
        <pc:spChg chg="del">
          <ac:chgData name="Tommi Rautava" userId="01a9baa109686274" providerId="LiveId" clId="{EAD43E08-E83B-432C-ABD0-9CDB466B304C}" dt="2022-12-03T20:36:13.192" v="2708" actId="478"/>
          <ac:spMkLst>
            <pc:docMk/>
            <pc:sldMk cId="2787320102" sldId="281"/>
            <ac:spMk id="3" creationId="{EEECC305-52D2-BDCA-495F-BCB4218ADAAE}"/>
          </ac:spMkLst>
        </pc:spChg>
        <pc:spChg chg="mod">
          <ac:chgData name="Tommi Rautava" userId="01a9baa109686274" providerId="LiveId" clId="{EAD43E08-E83B-432C-ABD0-9CDB466B304C}" dt="2022-12-08T16:01:37.485" v="5359" actId="1076"/>
          <ac:spMkLst>
            <pc:docMk/>
            <pc:sldMk cId="2787320102" sldId="281"/>
            <ac:spMk id="5" creationId="{F9B5ACB7-7A8F-6997-5D38-4AD70395470D}"/>
          </ac:spMkLst>
        </pc:spChg>
        <pc:spChg chg="add del mod ord">
          <ac:chgData name="Tommi Rautava" userId="01a9baa109686274" providerId="LiveId" clId="{EAD43E08-E83B-432C-ABD0-9CDB466B304C}" dt="2022-12-06T18:29:24.129" v="4045" actId="478"/>
          <ac:spMkLst>
            <pc:docMk/>
            <pc:sldMk cId="2787320102" sldId="281"/>
            <ac:spMk id="6" creationId="{FFD3FC94-8C6B-43B6-4DF1-5B698A8E1F37}"/>
          </ac:spMkLst>
        </pc:spChg>
        <pc:picChg chg="add del mod ord">
          <ac:chgData name="Tommi Rautava" userId="01a9baa109686274" providerId="LiveId" clId="{EAD43E08-E83B-432C-ABD0-9CDB466B304C}" dt="2022-12-06T18:31:45.482" v="4068" actId="478"/>
          <ac:picMkLst>
            <pc:docMk/>
            <pc:sldMk cId="2787320102" sldId="281"/>
            <ac:picMk id="2" creationId="{B68FF668-6385-3CFD-DD7C-3CA2237056D6}"/>
          </ac:picMkLst>
        </pc:picChg>
        <pc:picChg chg="add del mod ord">
          <ac:chgData name="Tommi Rautava" userId="01a9baa109686274" providerId="LiveId" clId="{EAD43E08-E83B-432C-ABD0-9CDB466B304C}" dt="2022-12-10T12:46:02.492" v="11337" actId="962"/>
          <ac:picMkLst>
            <pc:docMk/>
            <pc:sldMk cId="2787320102" sldId="281"/>
            <ac:picMk id="4" creationId="{3EFD1D7D-7B5A-E9A6-EE18-501F5D15195C}"/>
          </ac:picMkLst>
        </pc:picChg>
        <pc:picChg chg="add del mod">
          <ac:chgData name="Tommi Rautava" userId="01a9baa109686274" providerId="LiveId" clId="{EAD43E08-E83B-432C-ABD0-9CDB466B304C}" dt="2022-12-06T18:24:51.894" v="3944" actId="21"/>
          <ac:picMkLst>
            <pc:docMk/>
            <pc:sldMk cId="2787320102" sldId="281"/>
            <ac:picMk id="8" creationId="{4BF0B9A0-AF5D-87DC-70D1-0319C5766056}"/>
          </ac:picMkLst>
        </pc:picChg>
        <pc:picChg chg="add del mod ord">
          <ac:chgData name="Tommi Rautava" userId="01a9baa109686274" providerId="LiveId" clId="{EAD43E08-E83B-432C-ABD0-9CDB466B304C}" dt="2022-12-06T18:31:47.264" v="4069" actId="478"/>
          <ac:picMkLst>
            <pc:docMk/>
            <pc:sldMk cId="2787320102" sldId="281"/>
            <ac:picMk id="9" creationId="{7EFB3A02-15F8-4DAA-405F-0D17006A41C8}"/>
          </ac:picMkLst>
        </pc:picChg>
        <pc:picChg chg="add mod ord">
          <ac:chgData name="Tommi Rautava" userId="01a9baa109686274" providerId="LiveId" clId="{EAD43E08-E83B-432C-ABD0-9CDB466B304C}" dt="2022-12-10T12:43:37.875" v="10875" actId="962"/>
          <ac:picMkLst>
            <pc:docMk/>
            <pc:sldMk cId="2787320102" sldId="281"/>
            <ac:picMk id="10" creationId="{F08E72B0-2ED2-E277-1AE7-061D0EE39B25}"/>
          </ac:picMkLst>
        </pc:picChg>
      </pc:sldChg>
      <pc:sldChg chg="addSp delSp modSp new mod modTransition modMedia setBg modClrScheme delAnim modAnim chgLayout">
        <pc:chgData name="Tommi Rautava" userId="01a9baa109686274" providerId="LiveId" clId="{EAD43E08-E83B-432C-ABD0-9CDB466B304C}" dt="2022-12-10T13:25:12.884" v="13582" actId="166"/>
        <pc:sldMkLst>
          <pc:docMk/>
          <pc:sldMk cId="550271019" sldId="282"/>
        </pc:sldMkLst>
        <pc:spChg chg="mod ord">
          <ac:chgData name="Tommi Rautava" userId="01a9baa109686274" providerId="LiveId" clId="{EAD43E08-E83B-432C-ABD0-9CDB466B304C}" dt="2022-12-10T13:25:12.884" v="13582" actId="166"/>
          <ac:spMkLst>
            <pc:docMk/>
            <pc:sldMk cId="550271019" sldId="282"/>
            <ac:spMk id="2" creationId="{625DD8C5-8ABB-05A0-BCE6-D78BA5541DA1}"/>
          </ac:spMkLst>
        </pc:spChg>
        <pc:spChg chg="add del mod">
          <ac:chgData name="Tommi Rautava" userId="01a9baa109686274" providerId="LiveId" clId="{EAD43E08-E83B-432C-ABD0-9CDB466B304C}" dt="2022-12-08T16:07:51.094" v="5417"/>
          <ac:spMkLst>
            <pc:docMk/>
            <pc:sldMk cId="550271019" sldId="282"/>
            <ac:spMk id="3" creationId="{24B8140D-F44C-861E-A309-E7A8B078F68C}"/>
          </ac:spMkLst>
        </pc:spChg>
        <pc:spChg chg="add del mod ord">
          <ac:chgData name="Tommi Rautava" userId="01a9baa109686274" providerId="LiveId" clId="{EAD43E08-E83B-432C-ABD0-9CDB466B304C}" dt="2022-12-03T21:11:39.336" v="3020" actId="700"/>
          <ac:spMkLst>
            <pc:docMk/>
            <pc:sldMk cId="550271019" sldId="282"/>
            <ac:spMk id="3" creationId="{A0956C9B-5168-7C4E-07D0-8F647D7321D7}"/>
          </ac:spMkLst>
        </pc:spChg>
        <pc:spChg chg="add del mod">
          <ac:chgData name="Tommi Rautava" userId="01a9baa109686274" providerId="LiveId" clId="{EAD43E08-E83B-432C-ABD0-9CDB466B304C}" dt="2022-12-03T21:09:43.099" v="2978"/>
          <ac:spMkLst>
            <pc:docMk/>
            <pc:sldMk cId="550271019" sldId="282"/>
            <ac:spMk id="4" creationId="{20997DE0-CF1A-C776-6502-91ACAD00EC9F}"/>
          </ac:spMkLst>
        </pc:spChg>
        <pc:spChg chg="add del mod">
          <ac:chgData name="Tommi Rautava" userId="01a9baa109686274" providerId="LiveId" clId="{EAD43E08-E83B-432C-ABD0-9CDB466B304C}" dt="2022-12-08T16:07:51.094" v="5417"/>
          <ac:spMkLst>
            <pc:docMk/>
            <pc:sldMk cId="550271019" sldId="282"/>
            <ac:spMk id="4" creationId="{BFCD6138-74D5-C4BC-32A5-9C7E1EDA3352}"/>
          </ac:spMkLst>
        </pc:spChg>
        <pc:spChg chg="add mod">
          <ac:chgData name="Tommi Rautava" userId="01a9baa109686274" providerId="LiveId" clId="{EAD43E08-E83B-432C-ABD0-9CDB466B304C}" dt="2022-12-08T16:48:09.771" v="8186" actId="15"/>
          <ac:spMkLst>
            <pc:docMk/>
            <pc:sldMk cId="550271019" sldId="282"/>
            <ac:spMk id="5" creationId="{21BB49E0-50A9-C15A-0C01-BB12FCE3FE62}"/>
          </ac:spMkLst>
        </pc:spChg>
        <pc:spChg chg="add del mod ord">
          <ac:chgData name="Tommi Rautava" userId="01a9baa109686274" providerId="LiveId" clId="{EAD43E08-E83B-432C-ABD0-9CDB466B304C}" dt="2022-12-03T21:12:50.152" v="3026" actId="700"/>
          <ac:spMkLst>
            <pc:docMk/>
            <pc:sldMk cId="550271019" sldId="282"/>
            <ac:spMk id="7" creationId="{9691ACDD-2C28-9941-FED3-509DF54FEF6A}"/>
          </ac:spMkLst>
        </pc:spChg>
        <pc:spChg chg="add del">
          <ac:chgData name="Tommi Rautava" userId="01a9baa109686274" providerId="LiveId" clId="{EAD43E08-E83B-432C-ABD0-9CDB466B304C}" dt="2022-12-03T21:12:05.602" v="3024" actId="26606"/>
          <ac:spMkLst>
            <pc:docMk/>
            <pc:sldMk cId="550271019" sldId="282"/>
            <ac:spMk id="8" creationId="{C1DD1A8A-57D5-4A81-AD04-532B043C5611}"/>
          </ac:spMkLst>
        </pc:spChg>
        <pc:spChg chg="add del mod">
          <ac:chgData name="Tommi Rautava" userId="01a9baa109686274" providerId="LiveId" clId="{EAD43E08-E83B-432C-ABD0-9CDB466B304C}" dt="2022-12-08T16:07:51.094" v="5417"/>
          <ac:spMkLst>
            <pc:docMk/>
            <pc:sldMk cId="550271019" sldId="282"/>
            <ac:spMk id="8" creationId="{DFCD4AC1-DE7F-1B11-EDEE-A166218557BF}"/>
          </ac:spMkLst>
        </pc:spChg>
        <pc:spChg chg="add del">
          <ac:chgData name="Tommi Rautava" userId="01a9baa109686274" providerId="LiveId" clId="{EAD43E08-E83B-432C-ABD0-9CDB466B304C}" dt="2022-12-03T21:11:38.225" v="3019" actId="26606"/>
          <ac:spMkLst>
            <pc:docMk/>
            <pc:sldMk cId="550271019" sldId="282"/>
            <ac:spMk id="9" creationId="{C1DD1A8A-57D5-4A81-AD04-532B043C5611}"/>
          </ac:spMkLst>
        </pc:spChg>
        <pc:spChg chg="add del">
          <ac:chgData name="Tommi Rautava" userId="01a9baa109686274" providerId="LiveId" clId="{EAD43E08-E83B-432C-ABD0-9CDB466B304C}" dt="2022-12-03T21:12:05.602" v="3024" actId="26606"/>
          <ac:spMkLst>
            <pc:docMk/>
            <pc:sldMk cId="550271019" sldId="282"/>
            <ac:spMk id="10" creationId="{007891EC-4501-44ED-A8C8-B11B6DB767AB}"/>
          </ac:spMkLst>
        </pc:spChg>
        <pc:spChg chg="add del">
          <ac:chgData name="Tommi Rautava" userId="01a9baa109686274" providerId="LiveId" clId="{EAD43E08-E83B-432C-ABD0-9CDB466B304C}" dt="2022-12-03T21:11:38.225" v="3019" actId="26606"/>
          <ac:spMkLst>
            <pc:docMk/>
            <pc:sldMk cId="550271019" sldId="282"/>
            <ac:spMk id="11" creationId="{007891EC-4501-44ED-A8C8-B11B6DB767AB}"/>
          </ac:spMkLst>
        </pc:spChg>
        <pc:spChg chg="add del mod ord">
          <ac:chgData name="Tommi Rautava" userId="01a9baa109686274" providerId="LiveId" clId="{EAD43E08-E83B-432C-ABD0-9CDB466B304C}" dt="2022-12-03T21:12:58.375" v="3027" actId="700"/>
          <ac:spMkLst>
            <pc:docMk/>
            <pc:sldMk cId="550271019" sldId="282"/>
            <ac:spMk id="12" creationId="{A97DF486-B921-9993-BCFB-8E2C632C9DEB}"/>
          </ac:spMkLst>
        </pc:spChg>
        <pc:spChg chg="add del mod ord">
          <ac:chgData name="Tommi Rautava" userId="01a9baa109686274" providerId="LiveId" clId="{EAD43E08-E83B-432C-ABD0-9CDB466B304C}" dt="2022-12-03T21:12:58.375" v="3027" actId="700"/>
          <ac:spMkLst>
            <pc:docMk/>
            <pc:sldMk cId="550271019" sldId="282"/>
            <ac:spMk id="13" creationId="{E1BD6B1E-399E-2338-9D16-C9A808D93F7D}"/>
          </ac:spMkLst>
        </pc:spChg>
        <pc:spChg chg="add del mod ord">
          <ac:chgData name="Tommi Rautava" userId="01a9baa109686274" providerId="LiveId" clId="{EAD43E08-E83B-432C-ABD0-9CDB466B304C}" dt="2022-12-03T21:12:58.375" v="3027" actId="700"/>
          <ac:spMkLst>
            <pc:docMk/>
            <pc:sldMk cId="550271019" sldId="282"/>
            <ac:spMk id="14" creationId="{968044B5-C066-CB1A-4ACE-5D5283B5B37D}"/>
          </ac:spMkLst>
        </pc:spChg>
        <pc:spChg chg="add del mod ord">
          <ac:chgData name="Tommi Rautava" userId="01a9baa109686274" providerId="LiveId" clId="{EAD43E08-E83B-432C-ABD0-9CDB466B304C}" dt="2022-12-03T21:12:58.375" v="3027" actId="700"/>
          <ac:spMkLst>
            <pc:docMk/>
            <pc:sldMk cId="550271019" sldId="282"/>
            <ac:spMk id="15" creationId="{38C990F5-6664-A060-161E-751218109424}"/>
          </ac:spMkLst>
        </pc:spChg>
        <pc:spChg chg="add del mod ord">
          <ac:chgData name="Tommi Rautava" userId="01a9baa109686274" providerId="LiveId" clId="{EAD43E08-E83B-432C-ABD0-9CDB466B304C}" dt="2022-12-06T20:14:48.829" v="5004"/>
          <ac:spMkLst>
            <pc:docMk/>
            <pc:sldMk cId="550271019" sldId="282"/>
            <ac:spMk id="16" creationId="{A4409B44-4CEA-CBC5-B580-B745C7D446C7}"/>
          </ac:spMkLst>
        </pc:spChg>
        <pc:spChg chg="add del mod ord">
          <ac:chgData name="Tommi Rautava" userId="01a9baa109686274" providerId="LiveId" clId="{EAD43E08-E83B-432C-ABD0-9CDB466B304C}" dt="2022-12-03T21:17:50.689" v="3028" actId="22"/>
          <ac:spMkLst>
            <pc:docMk/>
            <pc:sldMk cId="550271019" sldId="282"/>
            <ac:spMk id="17" creationId="{347D0368-5456-6F26-76F9-DEFE3E2FBA48}"/>
          </ac:spMkLst>
        </pc:spChg>
        <pc:picChg chg="add del mod">
          <ac:chgData name="Tommi Rautava" userId="01a9baa109686274" providerId="LiveId" clId="{EAD43E08-E83B-432C-ABD0-9CDB466B304C}" dt="2022-12-06T20:16:34.236" v="5064" actId="478"/>
          <ac:picMkLst>
            <pc:docMk/>
            <pc:sldMk cId="550271019" sldId="282"/>
            <ac:picMk id="3" creationId="{705EBE38-4C09-87EE-BC36-84511A215FEE}"/>
          </ac:picMkLst>
        </pc:picChg>
        <pc:picChg chg="add del">
          <ac:chgData name="Tommi Rautava" userId="01a9baa109686274" providerId="LiveId" clId="{EAD43E08-E83B-432C-ABD0-9CDB466B304C}" dt="2022-12-03T21:11:38.225" v="3019" actId="26606"/>
          <ac:picMkLst>
            <pc:docMk/>
            <pc:sldMk cId="550271019" sldId="282"/>
            <ac:picMk id="5" creationId="{15676319-9E9B-1863-51AD-1EAF9865B56C}"/>
          </ac:picMkLst>
        </pc:picChg>
        <pc:picChg chg="add del mod">
          <ac:chgData name="Tommi Rautava" userId="01a9baa109686274" providerId="LiveId" clId="{EAD43E08-E83B-432C-ABD0-9CDB466B304C}" dt="2022-12-03T21:12:05.602" v="3024" actId="26606"/>
          <ac:picMkLst>
            <pc:docMk/>
            <pc:sldMk cId="550271019" sldId="282"/>
            <ac:picMk id="6" creationId="{4139B3E9-003E-A4D4-41E4-A853046CC0BA}"/>
          </ac:picMkLst>
        </pc:picChg>
        <pc:picChg chg="add mod">
          <ac:chgData name="Tommi Rautava" userId="01a9baa109686274" providerId="LiveId" clId="{EAD43E08-E83B-432C-ABD0-9CDB466B304C}" dt="2022-12-10T12:57:19.061" v="12920" actId="962"/>
          <ac:picMkLst>
            <pc:docMk/>
            <pc:sldMk cId="550271019" sldId="282"/>
            <ac:picMk id="6" creationId="{978FC08F-33F1-938E-0170-315A8B3E88CD}"/>
          </ac:picMkLst>
        </pc:picChg>
        <pc:picChg chg="add mod">
          <ac:chgData name="Tommi Rautava" userId="01a9baa109686274" providerId="LiveId" clId="{EAD43E08-E83B-432C-ABD0-9CDB466B304C}" dt="2022-12-10T13:02:57.878" v="13489" actId="962"/>
          <ac:picMkLst>
            <pc:docMk/>
            <pc:sldMk cId="550271019" sldId="282"/>
            <ac:picMk id="7" creationId="{0D9BD57F-4F8A-CC98-8071-66DAB4CEFCC6}"/>
          </ac:picMkLst>
        </pc:picChg>
        <pc:picChg chg="add del mod ord">
          <ac:chgData name="Tommi Rautava" userId="01a9baa109686274" providerId="LiveId" clId="{EAD43E08-E83B-432C-ABD0-9CDB466B304C}" dt="2022-12-06T20:14:44.012" v="5003" actId="21"/>
          <ac:picMkLst>
            <pc:docMk/>
            <pc:sldMk cId="550271019" sldId="282"/>
            <ac:picMk id="19" creationId="{C7D25FBB-6C05-FAE2-7CDB-C3E7A0B46DBC}"/>
          </ac:picMkLst>
        </pc:picChg>
      </pc:sldChg>
      <pc:sldChg chg="addSp delSp modSp add mod ord modTransition modClrScheme chgLayout">
        <pc:chgData name="Tommi Rautava" userId="01a9baa109686274" providerId="LiveId" clId="{EAD43E08-E83B-432C-ABD0-9CDB466B304C}" dt="2022-12-10T13:25:17.757" v="13583" actId="166"/>
        <pc:sldMkLst>
          <pc:docMk/>
          <pc:sldMk cId="782690465" sldId="283"/>
        </pc:sldMkLst>
        <pc:spChg chg="mod ord">
          <ac:chgData name="Tommi Rautava" userId="01a9baa109686274" providerId="LiveId" clId="{EAD43E08-E83B-432C-ABD0-9CDB466B304C}" dt="2022-12-10T13:25:17.757" v="13583" actId="166"/>
          <ac:spMkLst>
            <pc:docMk/>
            <pc:sldMk cId="782690465" sldId="283"/>
            <ac:spMk id="2" creationId="{625DD8C5-8ABB-05A0-BCE6-D78BA5541DA1}"/>
          </ac:spMkLst>
        </pc:spChg>
        <pc:spChg chg="add del mod">
          <ac:chgData name="Tommi Rautava" userId="01a9baa109686274" providerId="LiveId" clId="{EAD43E08-E83B-432C-ABD0-9CDB466B304C}" dt="2022-12-08T16:07:46.560" v="5416"/>
          <ac:spMkLst>
            <pc:docMk/>
            <pc:sldMk cId="782690465" sldId="283"/>
            <ac:spMk id="4" creationId="{DE70AAA5-2460-7698-4578-770404163114}"/>
          </ac:spMkLst>
        </pc:spChg>
        <pc:spChg chg="add mod">
          <ac:chgData name="Tommi Rautava" userId="01a9baa109686274" providerId="LiveId" clId="{EAD43E08-E83B-432C-ABD0-9CDB466B304C}" dt="2022-12-10T13:17:04.971" v="13569" actId="962"/>
          <ac:spMkLst>
            <pc:docMk/>
            <pc:sldMk cId="782690465" sldId="283"/>
            <ac:spMk id="5" creationId="{B48B47DC-13C1-85FE-EF47-98BB6DA9E4DD}"/>
          </ac:spMkLst>
        </pc:spChg>
        <pc:spChg chg="add del mod">
          <ac:chgData name="Tommi Rautava" userId="01a9baa109686274" providerId="LiveId" clId="{EAD43E08-E83B-432C-ABD0-9CDB466B304C}" dt="2022-12-03T21:31:06.696" v="3419" actId="22"/>
          <ac:spMkLst>
            <pc:docMk/>
            <pc:sldMk cId="782690465" sldId="283"/>
            <ac:spMk id="6" creationId="{D5B1C2FD-4A28-AB15-8082-A3F02C6BE784}"/>
          </ac:spMkLst>
        </pc:spChg>
        <pc:spChg chg="add del mod">
          <ac:chgData name="Tommi Rautava" userId="01a9baa109686274" providerId="LiveId" clId="{EAD43E08-E83B-432C-ABD0-9CDB466B304C}" dt="2022-12-03T22:01:20.170" v="3524" actId="22"/>
          <ac:spMkLst>
            <pc:docMk/>
            <pc:sldMk cId="782690465" sldId="283"/>
            <ac:spMk id="12" creationId="{6DFC2C23-2AA0-C966-49A6-B7B266BFEFE6}"/>
          </ac:spMkLst>
        </pc:spChg>
        <pc:spChg chg="del mod ord">
          <ac:chgData name="Tommi Rautava" userId="01a9baa109686274" providerId="LiveId" clId="{EAD43E08-E83B-432C-ABD0-9CDB466B304C}" dt="2022-12-08T16:07:46.560" v="5416"/>
          <ac:spMkLst>
            <pc:docMk/>
            <pc:sldMk cId="782690465" sldId="283"/>
            <ac:spMk id="16" creationId="{A4409B44-4CEA-CBC5-B580-B745C7D446C7}"/>
          </ac:spMkLst>
        </pc:spChg>
        <pc:spChg chg="add del mod">
          <ac:chgData name="Tommi Rautava" userId="01a9baa109686274" providerId="LiveId" clId="{EAD43E08-E83B-432C-ABD0-9CDB466B304C}" dt="2022-12-03T22:04:18.245" v="3526" actId="22"/>
          <ac:spMkLst>
            <pc:docMk/>
            <pc:sldMk cId="782690465" sldId="283"/>
            <ac:spMk id="20" creationId="{86DE556C-5B98-9909-127C-2CF6C5A790C4}"/>
          </ac:spMkLst>
        </pc:spChg>
        <pc:picChg chg="add mod">
          <ac:chgData name="Tommi Rautava" userId="01a9baa109686274" providerId="LiveId" clId="{EAD43E08-E83B-432C-ABD0-9CDB466B304C}" dt="2022-12-10T13:02:54.102" v="13488" actId="962"/>
          <ac:picMkLst>
            <pc:docMk/>
            <pc:sldMk cId="782690465" sldId="283"/>
            <ac:picMk id="3" creationId="{6D23110E-4A00-0A0C-4B2F-41C7E11D09B6}"/>
          </ac:picMkLst>
        </pc:picChg>
        <pc:picChg chg="add del">
          <ac:chgData name="Tommi Rautava" userId="01a9baa109686274" providerId="LiveId" clId="{EAD43E08-E83B-432C-ABD0-9CDB466B304C}" dt="2022-12-03T21:31:03.567" v="3417" actId="22"/>
          <ac:picMkLst>
            <pc:docMk/>
            <pc:sldMk cId="782690465" sldId="283"/>
            <ac:picMk id="4" creationId="{D57E0F7B-FA9A-D8EC-48F2-4F15F0827EB1}"/>
          </ac:picMkLst>
        </pc:picChg>
        <pc:picChg chg="add del mod ord">
          <ac:chgData name="Tommi Rautava" userId="01a9baa109686274" providerId="LiveId" clId="{EAD43E08-E83B-432C-ABD0-9CDB466B304C}" dt="2022-12-03T22:01:16.439" v="3521" actId="478"/>
          <ac:picMkLst>
            <pc:docMk/>
            <pc:sldMk cId="782690465" sldId="283"/>
            <ac:picMk id="8" creationId="{4E2D971D-0ACA-047A-7DF9-0DEB765E1D5B}"/>
          </ac:picMkLst>
        </pc:picChg>
        <pc:picChg chg="add del">
          <ac:chgData name="Tommi Rautava" userId="01a9baa109686274" providerId="LiveId" clId="{EAD43E08-E83B-432C-ABD0-9CDB466B304C}" dt="2022-12-03T22:01:14.097" v="3520" actId="22"/>
          <ac:picMkLst>
            <pc:docMk/>
            <pc:sldMk cId="782690465" sldId="283"/>
            <ac:picMk id="10" creationId="{2147A1FA-B65B-5B6C-7C41-A069165A18A5}"/>
          </ac:picMkLst>
        </pc:picChg>
        <pc:picChg chg="add del">
          <ac:chgData name="Tommi Rautava" userId="01a9baa109686274" providerId="LiveId" clId="{EAD43E08-E83B-432C-ABD0-9CDB466B304C}" dt="2022-12-03T22:01:18.474" v="3523" actId="22"/>
          <ac:picMkLst>
            <pc:docMk/>
            <pc:sldMk cId="782690465" sldId="283"/>
            <ac:picMk id="14" creationId="{8D4003EE-0837-A6EB-F63F-F5C7FDBA1DEB}"/>
          </ac:picMkLst>
        </pc:picChg>
        <pc:picChg chg="add del mod ord">
          <ac:chgData name="Tommi Rautava" userId="01a9baa109686274" providerId="LiveId" clId="{EAD43E08-E83B-432C-ABD0-9CDB466B304C}" dt="2022-12-03T22:04:16.517" v="3525" actId="478"/>
          <ac:picMkLst>
            <pc:docMk/>
            <pc:sldMk cId="782690465" sldId="283"/>
            <ac:picMk id="17" creationId="{78DE2F02-2445-01B2-5C4E-9BF5AA1A0394}"/>
          </ac:picMkLst>
        </pc:picChg>
        <pc:picChg chg="del">
          <ac:chgData name="Tommi Rautava" userId="01a9baa109686274" providerId="LiveId" clId="{EAD43E08-E83B-432C-ABD0-9CDB466B304C}" dt="2022-12-03T21:31:04.924" v="3418" actId="478"/>
          <ac:picMkLst>
            <pc:docMk/>
            <pc:sldMk cId="782690465" sldId="283"/>
            <ac:picMk id="19" creationId="{C7D25FBB-6C05-FAE2-7CDB-C3E7A0B46DBC}"/>
          </ac:picMkLst>
        </pc:picChg>
        <pc:picChg chg="add del mod ord">
          <ac:chgData name="Tommi Rautava" userId="01a9baa109686274" providerId="LiveId" clId="{EAD43E08-E83B-432C-ABD0-9CDB466B304C}" dt="2022-12-06T17:25:53.692" v="3850" actId="478"/>
          <ac:picMkLst>
            <pc:docMk/>
            <pc:sldMk cId="782690465" sldId="283"/>
            <ac:picMk id="22" creationId="{1B59836E-5AAD-8FF9-B45B-2201777C1F0A}"/>
          </ac:picMkLst>
        </pc:picChg>
      </pc:sldChg>
      <pc:sldChg chg="modSp add mod">
        <pc:chgData name="Tommi Rautava" userId="01a9baa109686274" providerId="LiveId" clId="{EAD43E08-E83B-432C-ABD0-9CDB466B304C}" dt="2022-12-08T16:08:30.802" v="5426" actId="14100"/>
        <pc:sldMkLst>
          <pc:docMk/>
          <pc:sldMk cId="3862478092" sldId="284"/>
        </pc:sldMkLst>
        <pc:spChg chg="mod">
          <ac:chgData name="Tommi Rautava" userId="01a9baa109686274" providerId="LiveId" clId="{EAD43E08-E83B-432C-ABD0-9CDB466B304C}" dt="2022-12-08T16:08:30.802" v="5426" actId="14100"/>
          <ac:spMkLst>
            <pc:docMk/>
            <pc:sldMk cId="3862478092" sldId="284"/>
            <ac:spMk id="2" creationId="{6599D29D-A776-CF63-DEA9-C4042221BE66}"/>
          </ac:spMkLst>
        </pc:spChg>
      </pc:sldChg>
      <pc:sldChg chg="addSp delSp modSp add mod modTransition modClrScheme modAnim chgLayout modNotesTx">
        <pc:chgData name="Tommi Rautava" userId="01a9baa109686274" providerId="LiveId" clId="{EAD43E08-E83B-432C-ABD0-9CDB466B304C}" dt="2022-12-10T13:05:01.719" v="13500" actId="962"/>
        <pc:sldMkLst>
          <pc:docMk/>
          <pc:sldMk cId="1148576775" sldId="285"/>
        </pc:sldMkLst>
        <pc:spChg chg="mod ord">
          <ac:chgData name="Tommi Rautava" userId="01a9baa109686274" providerId="LiveId" clId="{EAD43E08-E83B-432C-ABD0-9CDB466B304C}" dt="2022-12-10T13:04:43.628" v="13497"/>
          <ac:spMkLst>
            <pc:docMk/>
            <pc:sldMk cId="1148576775" sldId="285"/>
            <ac:spMk id="2" creationId="{B5122B81-31BA-3B7D-EB6D-108EFA926B69}"/>
          </ac:spMkLst>
        </pc:spChg>
        <pc:spChg chg="add del mod">
          <ac:chgData name="Tommi Rautava" userId="01a9baa109686274" providerId="LiveId" clId="{EAD43E08-E83B-432C-ABD0-9CDB466B304C}" dt="2022-12-08T15:54:12.204" v="5318"/>
          <ac:spMkLst>
            <pc:docMk/>
            <pc:sldMk cId="1148576775" sldId="285"/>
            <ac:spMk id="3" creationId="{36515F19-5BA8-B71D-6816-66A3EF78F240}"/>
          </ac:spMkLst>
        </pc:spChg>
        <pc:spChg chg="del mod ord">
          <ac:chgData name="Tommi Rautava" userId="01a9baa109686274" providerId="LiveId" clId="{EAD43E08-E83B-432C-ABD0-9CDB466B304C}" dt="2022-12-06T18:18:37.228" v="3903" actId="931"/>
          <ac:spMkLst>
            <pc:docMk/>
            <pc:sldMk cId="1148576775" sldId="285"/>
            <ac:spMk id="3" creationId="{5BDA6A36-B9C2-D4A6-4B04-A0E868F1F5A7}"/>
          </ac:spMkLst>
        </pc:spChg>
        <pc:spChg chg="add del mod">
          <ac:chgData name="Tommi Rautava" userId="01a9baa109686274" providerId="LiveId" clId="{EAD43E08-E83B-432C-ABD0-9CDB466B304C}" dt="2022-12-08T15:54:12.204" v="5318"/>
          <ac:spMkLst>
            <pc:docMk/>
            <pc:sldMk cId="1148576775" sldId="285"/>
            <ac:spMk id="4" creationId="{105F5E6E-C2E4-6F06-F986-7E22371031FE}"/>
          </ac:spMkLst>
        </pc:spChg>
        <pc:spChg chg="add del mod ord">
          <ac:chgData name="Tommi Rautava" userId="01a9baa109686274" providerId="LiveId" clId="{EAD43E08-E83B-432C-ABD0-9CDB466B304C}" dt="2022-12-06T18:10:12.140" v="3869" actId="931"/>
          <ac:spMkLst>
            <pc:docMk/>
            <pc:sldMk cId="1148576775" sldId="285"/>
            <ac:spMk id="4" creationId="{1CA6BC93-402B-6291-5C37-026C43ECEACB}"/>
          </ac:spMkLst>
        </pc:spChg>
        <pc:spChg chg="add del mod">
          <ac:chgData name="Tommi Rautava" userId="01a9baa109686274" providerId="LiveId" clId="{EAD43E08-E83B-432C-ABD0-9CDB466B304C}" dt="2022-12-08T15:54:12.204" v="5318"/>
          <ac:spMkLst>
            <pc:docMk/>
            <pc:sldMk cId="1148576775" sldId="285"/>
            <ac:spMk id="5" creationId="{A8113C8D-48C5-F226-DC2B-AE49C3EBA5CA}"/>
          </ac:spMkLst>
        </pc:spChg>
        <pc:spChg chg="add del mod">
          <ac:chgData name="Tommi Rautava" userId="01a9baa109686274" providerId="LiveId" clId="{EAD43E08-E83B-432C-ABD0-9CDB466B304C}" dt="2022-12-08T15:55:36.427" v="5324"/>
          <ac:spMkLst>
            <pc:docMk/>
            <pc:sldMk cId="1148576775" sldId="285"/>
            <ac:spMk id="6" creationId="{B273B3F4-E317-D704-A19F-7A820DB84D7B}"/>
          </ac:spMkLst>
        </pc:spChg>
        <pc:spChg chg="add del mod">
          <ac:chgData name="Tommi Rautava" userId="01a9baa109686274" providerId="LiveId" clId="{EAD43E08-E83B-432C-ABD0-9CDB466B304C}" dt="2022-12-08T15:55:36.427" v="5324"/>
          <ac:spMkLst>
            <pc:docMk/>
            <pc:sldMk cId="1148576775" sldId="285"/>
            <ac:spMk id="7" creationId="{F39EF1AC-4C32-2300-B0AF-C81A630662DB}"/>
          </ac:spMkLst>
        </pc:spChg>
        <pc:spChg chg="add del mod">
          <ac:chgData name="Tommi Rautava" userId="01a9baa109686274" providerId="LiveId" clId="{EAD43E08-E83B-432C-ABD0-9CDB466B304C}" dt="2022-12-08T15:55:36.427" v="5324"/>
          <ac:spMkLst>
            <pc:docMk/>
            <pc:sldMk cId="1148576775" sldId="285"/>
            <ac:spMk id="8" creationId="{14946AA1-B371-54A2-A494-91E50F769B61}"/>
          </ac:spMkLst>
        </pc:spChg>
        <pc:spChg chg="add del mod">
          <ac:chgData name="Tommi Rautava" userId="01a9baa109686274" providerId="LiveId" clId="{EAD43E08-E83B-432C-ABD0-9CDB466B304C}" dt="2022-12-06T18:13:55.026" v="3885" actId="931"/>
          <ac:spMkLst>
            <pc:docMk/>
            <pc:sldMk cId="1148576775" sldId="285"/>
            <ac:spMk id="8" creationId="{492C8E7C-BE41-3088-37E6-B7054DD19CCA}"/>
          </ac:spMkLst>
        </pc:spChg>
        <pc:spChg chg="add del mod">
          <ac:chgData name="Tommi Rautava" userId="01a9baa109686274" providerId="LiveId" clId="{EAD43E08-E83B-432C-ABD0-9CDB466B304C}" dt="2022-12-08T16:03:11.604" v="5372"/>
          <ac:spMkLst>
            <pc:docMk/>
            <pc:sldMk cId="1148576775" sldId="285"/>
            <ac:spMk id="9" creationId="{630BE964-5ADB-D5F7-67E5-F872258ED69E}"/>
          </ac:spMkLst>
        </pc:spChg>
        <pc:spChg chg="add del mod">
          <ac:chgData name="Tommi Rautava" userId="01a9baa109686274" providerId="LiveId" clId="{EAD43E08-E83B-432C-ABD0-9CDB466B304C}" dt="2022-12-08T16:03:11.604" v="5372"/>
          <ac:spMkLst>
            <pc:docMk/>
            <pc:sldMk cId="1148576775" sldId="285"/>
            <ac:spMk id="10" creationId="{7D1D04A8-3A25-CE62-0A25-09AFC99E6123}"/>
          </ac:spMkLst>
        </pc:spChg>
        <pc:spChg chg="add del mod">
          <ac:chgData name="Tommi Rautava" userId="01a9baa109686274" providerId="LiveId" clId="{EAD43E08-E83B-432C-ABD0-9CDB466B304C}" dt="2022-12-08T16:03:11.604" v="5372"/>
          <ac:spMkLst>
            <pc:docMk/>
            <pc:sldMk cId="1148576775" sldId="285"/>
            <ac:spMk id="11" creationId="{21401D29-E3FC-F2BD-78CB-AB71A8787351}"/>
          </ac:spMkLst>
        </pc:spChg>
        <pc:spChg chg="add mod">
          <ac:chgData name="Tommi Rautava" userId="01a9baa109686274" providerId="LiveId" clId="{EAD43E08-E83B-432C-ABD0-9CDB466B304C}" dt="2022-12-09T19:01:49.872" v="8231" actId="20577"/>
          <ac:spMkLst>
            <pc:docMk/>
            <pc:sldMk cId="1148576775" sldId="285"/>
            <ac:spMk id="12" creationId="{457FF511-5637-925D-67F8-AC129D535A77}"/>
          </ac:spMkLst>
        </pc:spChg>
        <pc:spChg chg="add del mod">
          <ac:chgData name="Tommi Rautava" userId="01a9baa109686274" providerId="LiveId" clId="{EAD43E08-E83B-432C-ABD0-9CDB466B304C}" dt="2022-12-08T16:03:16.518" v="5373"/>
          <ac:spMkLst>
            <pc:docMk/>
            <pc:sldMk cId="1148576775" sldId="285"/>
            <ac:spMk id="13" creationId="{15066C1C-E176-0749-81B7-61E2515B6FE6}"/>
          </ac:spMkLst>
        </pc:spChg>
        <pc:spChg chg="add del mod">
          <ac:chgData name="Tommi Rautava" userId="01a9baa109686274" providerId="LiveId" clId="{EAD43E08-E83B-432C-ABD0-9CDB466B304C}" dt="2022-12-08T16:03:16.518" v="5373"/>
          <ac:spMkLst>
            <pc:docMk/>
            <pc:sldMk cId="1148576775" sldId="285"/>
            <ac:spMk id="16" creationId="{FE0FA51C-6639-1429-6D78-AF05C2F38096}"/>
          </ac:spMkLst>
        </pc:spChg>
        <pc:spChg chg="add del mod">
          <ac:chgData name="Tommi Rautava" userId="01a9baa109686274" providerId="LiveId" clId="{EAD43E08-E83B-432C-ABD0-9CDB466B304C}" dt="2022-12-08T16:03:16.518" v="5373"/>
          <ac:spMkLst>
            <pc:docMk/>
            <pc:sldMk cId="1148576775" sldId="285"/>
            <ac:spMk id="17" creationId="{06EABE31-74F9-28C3-71B4-1FE89E248635}"/>
          </ac:spMkLst>
        </pc:spChg>
        <pc:spChg chg="add del mod">
          <ac:chgData name="Tommi Rautava" userId="01a9baa109686274" providerId="LiveId" clId="{EAD43E08-E83B-432C-ABD0-9CDB466B304C}" dt="2022-12-08T16:14:35.809" v="5444"/>
          <ac:spMkLst>
            <pc:docMk/>
            <pc:sldMk cId="1148576775" sldId="285"/>
            <ac:spMk id="18" creationId="{70AB6B95-62BC-23BB-FF2E-DB4F83680964}"/>
          </ac:spMkLst>
        </pc:spChg>
        <pc:spChg chg="add del mod">
          <ac:chgData name="Tommi Rautava" userId="01a9baa109686274" providerId="LiveId" clId="{EAD43E08-E83B-432C-ABD0-9CDB466B304C}" dt="2022-12-08T16:14:35.809" v="5444"/>
          <ac:spMkLst>
            <pc:docMk/>
            <pc:sldMk cId="1148576775" sldId="285"/>
            <ac:spMk id="19" creationId="{33434E9F-F666-BA69-7BD6-EE8CDBDA0B82}"/>
          </ac:spMkLst>
        </pc:spChg>
        <pc:spChg chg="add del mod">
          <ac:chgData name="Tommi Rautava" userId="01a9baa109686274" providerId="LiveId" clId="{EAD43E08-E83B-432C-ABD0-9CDB466B304C}" dt="2022-12-08T16:14:35.809" v="5444"/>
          <ac:spMkLst>
            <pc:docMk/>
            <pc:sldMk cId="1148576775" sldId="285"/>
            <ac:spMk id="20" creationId="{057E6D5A-3147-CB8D-E6E6-B67F9D04D40F}"/>
          </ac:spMkLst>
        </pc:spChg>
        <pc:picChg chg="add del mod modCrop">
          <ac:chgData name="Tommi Rautava" userId="01a9baa109686274" providerId="LiveId" clId="{EAD43E08-E83B-432C-ABD0-9CDB466B304C}" dt="2022-12-06T18:13:48.664" v="3884" actId="478"/>
          <ac:picMkLst>
            <pc:docMk/>
            <pc:sldMk cId="1148576775" sldId="285"/>
            <ac:picMk id="6" creationId="{FB904AC1-AB6E-94EE-DF84-7FB7FC93EB68}"/>
          </ac:picMkLst>
        </pc:picChg>
        <pc:picChg chg="add del mod">
          <ac:chgData name="Tommi Rautava" userId="01a9baa109686274" providerId="LiveId" clId="{EAD43E08-E83B-432C-ABD0-9CDB466B304C}" dt="2022-12-06T18:18:24.500" v="3899" actId="478"/>
          <ac:picMkLst>
            <pc:docMk/>
            <pc:sldMk cId="1148576775" sldId="285"/>
            <ac:picMk id="10" creationId="{0ED1909D-FC1D-F386-4E84-46AE24CE0AE1}"/>
          </ac:picMkLst>
        </pc:picChg>
        <pc:picChg chg="add mod ord">
          <ac:chgData name="Tommi Rautava" userId="01a9baa109686274" providerId="LiveId" clId="{EAD43E08-E83B-432C-ABD0-9CDB466B304C}" dt="2022-12-10T12:47:56.349" v="11562" actId="962"/>
          <ac:picMkLst>
            <pc:docMk/>
            <pc:sldMk cId="1148576775" sldId="285"/>
            <ac:picMk id="14" creationId="{24F53169-E670-4906-9901-DB32F408D83F}"/>
          </ac:picMkLst>
        </pc:picChg>
        <pc:picChg chg="add mod ord">
          <ac:chgData name="Tommi Rautava" userId="01a9baa109686274" providerId="LiveId" clId="{EAD43E08-E83B-432C-ABD0-9CDB466B304C}" dt="2022-12-10T13:05:01.719" v="13500" actId="962"/>
          <ac:picMkLst>
            <pc:docMk/>
            <pc:sldMk cId="1148576775" sldId="285"/>
            <ac:picMk id="15" creationId="{54521F03-85F2-3058-50A1-25BB5896AAC8}"/>
          </ac:picMkLst>
        </pc:picChg>
      </pc:sldChg>
      <pc:sldChg chg="addSp delSp modSp add del mod ord modClrScheme chgLayout">
        <pc:chgData name="Tommi Rautava" userId="01a9baa109686274" providerId="LiveId" clId="{EAD43E08-E83B-432C-ABD0-9CDB466B304C}" dt="2022-12-06T17:20:19.699" v="3762" actId="47"/>
        <pc:sldMkLst>
          <pc:docMk/>
          <pc:sldMk cId="3398329129" sldId="286"/>
        </pc:sldMkLst>
        <pc:spChg chg="mod ord">
          <ac:chgData name="Tommi Rautava" userId="01a9baa109686274" providerId="LiveId" clId="{EAD43E08-E83B-432C-ABD0-9CDB466B304C}" dt="2022-12-06T17:18:18.024" v="3754" actId="700"/>
          <ac:spMkLst>
            <pc:docMk/>
            <pc:sldMk cId="3398329129" sldId="286"/>
            <ac:spMk id="2" creationId="{B5122B81-31BA-3B7D-EB6D-108EFA926B69}"/>
          </ac:spMkLst>
        </pc:spChg>
        <pc:spChg chg="del">
          <ac:chgData name="Tommi Rautava" userId="01a9baa109686274" providerId="LiveId" clId="{EAD43E08-E83B-432C-ABD0-9CDB466B304C}" dt="2022-12-06T17:18:04.966" v="3753" actId="700"/>
          <ac:spMkLst>
            <pc:docMk/>
            <pc:sldMk cId="3398329129" sldId="286"/>
            <ac:spMk id="3" creationId="{5BDA6A36-B9C2-D4A6-4B04-A0E868F1F5A7}"/>
          </ac:spMkLst>
        </pc:spChg>
        <pc:spChg chg="add mod ord">
          <ac:chgData name="Tommi Rautava" userId="01a9baa109686274" providerId="LiveId" clId="{EAD43E08-E83B-432C-ABD0-9CDB466B304C}" dt="2022-12-06T17:18:18.024" v="3754" actId="700"/>
          <ac:spMkLst>
            <pc:docMk/>
            <pc:sldMk cId="3398329129" sldId="286"/>
            <ac:spMk id="4" creationId="{3FABC1C4-8593-4E1C-D71E-A8260832A5E5}"/>
          </ac:spMkLst>
        </pc:spChg>
      </pc:sldChg>
      <pc:sldChg chg="addSp delSp modSp add mod modTransition modClrScheme modAnim chgLayout modNotesTx">
        <pc:chgData name="Tommi Rautava" userId="01a9baa109686274" providerId="LiveId" clId="{EAD43E08-E83B-432C-ABD0-9CDB466B304C}" dt="2022-12-10T13:11:49.143" v="13535"/>
        <pc:sldMkLst>
          <pc:docMk/>
          <pc:sldMk cId="1193259055" sldId="287"/>
        </pc:sldMkLst>
        <pc:spChg chg="mod ord">
          <ac:chgData name="Tommi Rautava" userId="01a9baa109686274" providerId="LiveId" clId="{EAD43E08-E83B-432C-ABD0-9CDB466B304C}" dt="2022-12-10T13:11:49.143" v="13535"/>
          <ac:spMkLst>
            <pc:docMk/>
            <pc:sldMk cId="1193259055" sldId="287"/>
            <ac:spMk id="2" creationId="{B5122B81-31BA-3B7D-EB6D-108EFA926B69}"/>
          </ac:spMkLst>
        </pc:spChg>
        <pc:spChg chg="add del mod">
          <ac:chgData name="Tommi Rautava" userId="01a9baa109686274" providerId="LiveId" clId="{EAD43E08-E83B-432C-ABD0-9CDB466B304C}" dt="2022-12-08T16:03:37.324" v="5377"/>
          <ac:spMkLst>
            <pc:docMk/>
            <pc:sldMk cId="1193259055" sldId="287"/>
            <ac:spMk id="3" creationId="{0FC2A5D9-5AA9-3DD9-5601-5AB9BA0779F6}"/>
          </ac:spMkLst>
        </pc:spChg>
        <pc:spChg chg="del mod ord">
          <ac:chgData name="Tommi Rautava" userId="01a9baa109686274" providerId="LiveId" clId="{EAD43E08-E83B-432C-ABD0-9CDB466B304C}" dt="2022-12-06T18:19:02.884" v="3911" actId="931"/>
          <ac:spMkLst>
            <pc:docMk/>
            <pc:sldMk cId="1193259055" sldId="287"/>
            <ac:spMk id="3" creationId="{2BBCB54E-45A7-39DF-62CC-56AFD111728C}"/>
          </ac:spMkLst>
        </pc:spChg>
        <pc:spChg chg="add del mod">
          <ac:chgData name="Tommi Rautava" userId="01a9baa109686274" providerId="LiveId" clId="{EAD43E08-E83B-432C-ABD0-9CDB466B304C}" dt="2022-12-08T16:03:37.324" v="5377"/>
          <ac:spMkLst>
            <pc:docMk/>
            <pc:sldMk cId="1193259055" sldId="287"/>
            <ac:spMk id="4" creationId="{3EAA0B04-0394-138C-122D-A74CC1FDAB98}"/>
          </ac:spMkLst>
        </pc:spChg>
        <pc:spChg chg="add del mod ord">
          <ac:chgData name="Tommi Rautava" userId="01a9baa109686274" providerId="LiveId" clId="{EAD43E08-E83B-432C-ABD0-9CDB466B304C}" dt="2022-12-06T18:03:35.223" v="3854" actId="931"/>
          <ac:spMkLst>
            <pc:docMk/>
            <pc:sldMk cId="1193259055" sldId="287"/>
            <ac:spMk id="4" creationId="{5B8843DA-C293-C07E-3403-ADF0529E4096}"/>
          </ac:spMkLst>
        </pc:spChg>
        <pc:spChg chg="add del mod">
          <ac:chgData name="Tommi Rautava" userId="01a9baa109686274" providerId="LiveId" clId="{EAD43E08-E83B-432C-ABD0-9CDB466B304C}" dt="2022-12-08T16:03:37.324" v="5377"/>
          <ac:spMkLst>
            <pc:docMk/>
            <pc:sldMk cId="1193259055" sldId="287"/>
            <ac:spMk id="5" creationId="{C3A4AAD3-1657-81BA-CB83-35A1543C7B3E}"/>
          </ac:spMkLst>
        </pc:spChg>
        <pc:spChg chg="add del mod">
          <ac:chgData name="Tommi Rautava" userId="01a9baa109686274" providerId="LiveId" clId="{EAD43E08-E83B-432C-ABD0-9CDB466B304C}" dt="2022-12-08T16:05:39.350" v="5387"/>
          <ac:spMkLst>
            <pc:docMk/>
            <pc:sldMk cId="1193259055" sldId="287"/>
            <ac:spMk id="6" creationId="{C92F9A48-4A37-39CE-37D4-92C99E8DD0D1}"/>
          </ac:spMkLst>
        </pc:spChg>
        <pc:spChg chg="add del mod">
          <ac:chgData name="Tommi Rautava" userId="01a9baa109686274" providerId="LiveId" clId="{EAD43E08-E83B-432C-ABD0-9CDB466B304C}" dt="2022-12-08T16:05:39.350" v="5387"/>
          <ac:spMkLst>
            <pc:docMk/>
            <pc:sldMk cId="1193259055" sldId="287"/>
            <ac:spMk id="7" creationId="{7A17E4C9-665E-F2D2-6D3C-D78ECE74BFFF}"/>
          </ac:spMkLst>
        </pc:spChg>
        <pc:spChg chg="add del mod">
          <ac:chgData name="Tommi Rautava" userId="01a9baa109686274" providerId="LiveId" clId="{EAD43E08-E83B-432C-ABD0-9CDB466B304C}" dt="2022-12-06T18:05:44.929" v="3856" actId="931"/>
          <ac:spMkLst>
            <pc:docMk/>
            <pc:sldMk cId="1193259055" sldId="287"/>
            <ac:spMk id="8" creationId="{3867DD89-967E-2B49-ABA1-0F24389AFBA1}"/>
          </ac:spMkLst>
        </pc:spChg>
        <pc:spChg chg="add del mod">
          <ac:chgData name="Tommi Rautava" userId="01a9baa109686274" providerId="LiveId" clId="{EAD43E08-E83B-432C-ABD0-9CDB466B304C}" dt="2022-12-08T16:05:39.350" v="5387"/>
          <ac:spMkLst>
            <pc:docMk/>
            <pc:sldMk cId="1193259055" sldId="287"/>
            <ac:spMk id="8" creationId="{8EC17EF0-1426-F5EB-66FE-77669CCA8337}"/>
          </ac:spMkLst>
        </pc:spChg>
        <pc:spChg chg="add del mod">
          <ac:chgData name="Tommi Rautava" userId="01a9baa109686274" providerId="LiveId" clId="{EAD43E08-E83B-432C-ABD0-9CDB466B304C}" dt="2022-12-08T16:56:55.960" v="8199"/>
          <ac:spMkLst>
            <pc:docMk/>
            <pc:sldMk cId="1193259055" sldId="287"/>
            <ac:spMk id="9" creationId="{D832E5D8-F2B4-8DBA-CEAD-D69DE966D06E}"/>
          </ac:spMkLst>
        </pc:spChg>
        <pc:spChg chg="add del mod">
          <ac:chgData name="Tommi Rautava" userId="01a9baa109686274" providerId="LiveId" clId="{EAD43E08-E83B-432C-ABD0-9CDB466B304C}" dt="2022-12-08T16:56:55.960" v="8199"/>
          <ac:spMkLst>
            <pc:docMk/>
            <pc:sldMk cId="1193259055" sldId="287"/>
            <ac:spMk id="10" creationId="{070C7016-D198-964D-D8A4-E3A091334812}"/>
          </ac:spMkLst>
        </pc:spChg>
        <pc:spChg chg="add del mod">
          <ac:chgData name="Tommi Rautava" userId="01a9baa109686274" providerId="LiveId" clId="{EAD43E08-E83B-432C-ABD0-9CDB466B304C}" dt="2022-12-08T16:56:55.960" v="8199"/>
          <ac:spMkLst>
            <pc:docMk/>
            <pc:sldMk cId="1193259055" sldId="287"/>
            <ac:spMk id="11" creationId="{388B1AA5-DC63-E089-13AB-7B4BA2BEB4CA}"/>
          </ac:spMkLst>
        </pc:spChg>
        <pc:spChg chg="add del mod">
          <ac:chgData name="Tommi Rautava" userId="01a9baa109686274" providerId="LiveId" clId="{EAD43E08-E83B-432C-ABD0-9CDB466B304C}" dt="2022-12-06T18:07:15.522" v="3858" actId="931"/>
          <ac:spMkLst>
            <pc:docMk/>
            <pc:sldMk cId="1193259055" sldId="287"/>
            <ac:spMk id="12" creationId="{5BDBDAC3-8AF1-89A2-0472-8C5D68C8ADBF}"/>
          </ac:spMkLst>
        </pc:spChg>
        <pc:spChg chg="add del mod">
          <ac:chgData name="Tommi Rautava" userId="01a9baa109686274" providerId="LiveId" clId="{EAD43E08-E83B-432C-ABD0-9CDB466B304C}" dt="2022-12-08T16:57:11.653" v="8201"/>
          <ac:spMkLst>
            <pc:docMk/>
            <pc:sldMk cId="1193259055" sldId="287"/>
            <ac:spMk id="12" creationId="{BDB629F5-5223-36CE-AD7B-444E1D07CA31}"/>
          </ac:spMkLst>
        </pc:spChg>
        <pc:spChg chg="add del mod">
          <ac:chgData name="Tommi Rautava" userId="01a9baa109686274" providerId="LiveId" clId="{EAD43E08-E83B-432C-ABD0-9CDB466B304C}" dt="2022-12-08T16:57:11.653" v="8201"/>
          <ac:spMkLst>
            <pc:docMk/>
            <pc:sldMk cId="1193259055" sldId="287"/>
            <ac:spMk id="13" creationId="{E7DB0727-B324-71D1-4641-8C54B3C012AC}"/>
          </ac:spMkLst>
        </pc:spChg>
        <pc:spChg chg="add del mod">
          <ac:chgData name="Tommi Rautava" userId="01a9baa109686274" providerId="LiveId" clId="{EAD43E08-E83B-432C-ABD0-9CDB466B304C}" dt="2022-12-08T16:57:11.653" v="8201"/>
          <ac:spMkLst>
            <pc:docMk/>
            <pc:sldMk cId="1193259055" sldId="287"/>
            <ac:spMk id="14" creationId="{37B15CD9-3428-E4AF-739E-71D5594B9B4A}"/>
          </ac:spMkLst>
        </pc:spChg>
        <pc:spChg chg="add mod">
          <ac:chgData name="Tommi Rautava" userId="01a9baa109686274" providerId="LiveId" clId="{EAD43E08-E83B-432C-ABD0-9CDB466B304C}" dt="2022-12-08T16:57:11.653" v="8201"/>
          <ac:spMkLst>
            <pc:docMk/>
            <pc:sldMk cId="1193259055" sldId="287"/>
            <ac:spMk id="16" creationId="{6E17EB6D-18A3-E813-E1EB-C164427B4FFF}"/>
          </ac:spMkLst>
        </pc:spChg>
        <pc:spChg chg="mod">
          <ac:chgData name="Tommi Rautava" userId="01a9baa109686274" providerId="LiveId" clId="{EAD43E08-E83B-432C-ABD0-9CDB466B304C}" dt="2022-12-06T19:48:59.047" v="4613" actId="207"/>
          <ac:spMkLst>
            <pc:docMk/>
            <pc:sldMk cId="1193259055" sldId="287"/>
            <ac:spMk id="26" creationId="{3190733C-B2EA-6133-2049-7245B269CFFE}"/>
          </ac:spMkLst>
        </pc:spChg>
        <pc:spChg chg="mod">
          <ac:chgData name="Tommi Rautava" userId="01a9baa109686274" providerId="LiveId" clId="{EAD43E08-E83B-432C-ABD0-9CDB466B304C}" dt="2022-12-06T19:48:59.047" v="4613" actId="207"/>
          <ac:spMkLst>
            <pc:docMk/>
            <pc:sldMk cId="1193259055" sldId="287"/>
            <ac:spMk id="27" creationId="{F87A50D6-9D8A-500C-2B29-CDAA9B1CA840}"/>
          </ac:spMkLst>
        </pc:spChg>
        <pc:spChg chg="mod">
          <ac:chgData name="Tommi Rautava" userId="01a9baa109686274" providerId="LiveId" clId="{EAD43E08-E83B-432C-ABD0-9CDB466B304C}" dt="2022-12-06T19:48:59.047" v="4613" actId="207"/>
          <ac:spMkLst>
            <pc:docMk/>
            <pc:sldMk cId="1193259055" sldId="287"/>
            <ac:spMk id="28" creationId="{27A7DFF3-1A07-714C-F551-708D7C459EA0}"/>
          </ac:spMkLst>
        </pc:spChg>
        <pc:spChg chg="mod">
          <ac:chgData name="Tommi Rautava" userId="01a9baa109686274" providerId="LiveId" clId="{EAD43E08-E83B-432C-ABD0-9CDB466B304C}" dt="2022-12-06T19:48:59.047" v="4613" actId="207"/>
          <ac:spMkLst>
            <pc:docMk/>
            <pc:sldMk cId="1193259055" sldId="287"/>
            <ac:spMk id="29" creationId="{86CC184C-1EF4-8706-5D0D-E91748B09828}"/>
          </ac:spMkLst>
        </pc:spChg>
        <pc:spChg chg="mod">
          <ac:chgData name="Tommi Rautava" userId="01a9baa109686274" providerId="LiveId" clId="{EAD43E08-E83B-432C-ABD0-9CDB466B304C}" dt="2022-12-06T19:48:59.047" v="4613" actId="207"/>
          <ac:spMkLst>
            <pc:docMk/>
            <pc:sldMk cId="1193259055" sldId="287"/>
            <ac:spMk id="30" creationId="{B6416CD0-6F0A-548C-0074-83249A72FB7F}"/>
          </ac:spMkLst>
        </pc:spChg>
        <pc:grpChg chg="add del mod">
          <ac:chgData name="Tommi Rautava" userId="01a9baa109686274" providerId="LiveId" clId="{EAD43E08-E83B-432C-ABD0-9CDB466B304C}" dt="2022-12-06T20:05:37.826" v="4932" actId="478"/>
          <ac:grpSpMkLst>
            <pc:docMk/>
            <pc:sldMk cId="1193259055" sldId="287"/>
            <ac:grpSpMk id="19" creationId="{E7840050-2DCD-5F33-50DE-755C29C930BD}"/>
          </ac:grpSpMkLst>
        </pc:grpChg>
        <pc:grpChg chg="add del mod ord">
          <ac:chgData name="Tommi Rautava" userId="01a9baa109686274" providerId="LiveId" clId="{EAD43E08-E83B-432C-ABD0-9CDB466B304C}" dt="2022-12-06T19:53:56.731" v="4873" actId="478"/>
          <ac:grpSpMkLst>
            <pc:docMk/>
            <pc:sldMk cId="1193259055" sldId="287"/>
            <ac:grpSpMk id="25" creationId="{4A43EF44-DF4A-125F-65A4-67EB78A306D3}"/>
          </ac:grpSpMkLst>
        </pc:grpChg>
        <pc:grpChg chg="add mod">
          <ac:chgData name="Tommi Rautava" userId="01a9baa109686274" providerId="LiveId" clId="{EAD43E08-E83B-432C-ABD0-9CDB466B304C}" dt="2022-12-10T13:00:14.573" v="13367" actId="962"/>
          <ac:grpSpMkLst>
            <pc:docMk/>
            <pc:sldMk cId="1193259055" sldId="287"/>
            <ac:grpSpMk id="36" creationId="{0D0C64D7-2B16-B03A-9487-070C5A3A5018}"/>
          </ac:grpSpMkLst>
        </pc:grpChg>
        <pc:picChg chg="add del mod">
          <ac:chgData name="Tommi Rautava" userId="01a9baa109686274" providerId="LiveId" clId="{EAD43E08-E83B-432C-ABD0-9CDB466B304C}" dt="2022-12-06T18:05:33.190" v="3855" actId="478"/>
          <ac:picMkLst>
            <pc:docMk/>
            <pc:sldMk cId="1193259055" sldId="287"/>
            <ac:picMk id="6" creationId="{BB93A40F-A731-7460-FFE4-4A2D87AAC4FB}"/>
          </ac:picMkLst>
        </pc:picChg>
        <pc:picChg chg="add del mod">
          <ac:chgData name="Tommi Rautava" userId="01a9baa109686274" providerId="LiveId" clId="{EAD43E08-E83B-432C-ABD0-9CDB466B304C}" dt="2022-12-06T18:07:09.468" v="3857" actId="478"/>
          <ac:picMkLst>
            <pc:docMk/>
            <pc:sldMk cId="1193259055" sldId="287"/>
            <ac:picMk id="10" creationId="{CB3A1FD6-0956-B509-B8DD-4EF1E2850264}"/>
          </ac:picMkLst>
        </pc:picChg>
        <pc:picChg chg="add del mod">
          <ac:chgData name="Tommi Rautava" userId="01a9baa109686274" providerId="LiveId" clId="{EAD43E08-E83B-432C-ABD0-9CDB466B304C}" dt="2022-12-06T18:18:52.187" v="3907" actId="478"/>
          <ac:picMkLst>
            <pc:docMk/>
            <pc:sldMk cId="1193259055" sldId="287"/>
            <ac:picMk id="14" creationId="{797C875C-117C-2805-42D3-461398739710}"/>
          </ac:picMkLst>
        </pc:picChg>
        <pc:picChg chg="add mod ord">
          <ac:chgData name="Tommi Rautava" userId="01a9baa109686274" providerId="LiveId" clId="{EAD43E08-E83B-432C-ABD0-9CDB466B304C}" dt="2022-12-10T12:53:49.730" v="12366" actId="962"/>
          <ac:picMkLst>
            <pc:docMk/>
            <pc:sldMk cId="1193259055" sldId="287"/>
            <ac:picMk id="18" creationId="{2D048758-3DC5-2D66-BDEA-FB2988569813}"/>
          </ac:picMkLst>
        </pc:picChg>
        <pc:picChg chg="mod">
          <ac:chgData name="Tommi Rautava" userId="01a9baa109686274" providerId="LiveId" clId="{EAD43E08-E83B-432C-ABD0-9CDB466B304C}" dt="2022-12-06T19:36:43.299" v="4297"/>
          <ac:picMkLst>
            <pc:docMk/>
            <pc:sldMk cId="1193259055" sldId="287"/>
            <ac:picMk id="20" creationId="{A91ACF8E-3CE0-982A-B6FE-A36AB82A8C9C}"/>
          </ac:picMkLst>
        </pc:picChg>
        <pc:picChg chg="mod">
          <ac:chgData name="Tommi Rautava" userId="01a9baa109686274" providerId="LiveId" clId="{EAD43E08-E83B-432C-ABD0-9CDB466B304C}" dt="2022-12-06T19:36:43.299" v="4297"/>
          <ac:picMkLst>
            <pc:docMk/>
            <pc:sldMk cId="1193259055" sldId="287"/>
            <ac:picMk id="21" creationId="{6BB9D27E-C8E0-4375-4BAA-CB47DBBEEBEF}"/>
          </ac:picMkLst>
        </pc:picChg>
        <pc:picChg chg="mod">
          <ac:chgData name="Tommi Rautava" userId="01a9baa109686274" providerId="LiveId" clId="{EAD43E08-E83B-432C-ABD0-9CDB466B304C}" dt="2022-12-06T19:36:43.299" v="4297"/>
          <ac:picMkLst>
            <pc:docMk/>
            <pc:sldMk cId="1193259055" sldId="287"/>
            <ac:picMk id="22" creationId="{ED03ED8D-4D2C-0333-27D0-0C6F635B20F6}"/>
          </ac:picMkLst>
        </pc:picChg>
        <pc:picChg chg="mod">
          <ac:chgData name="Tommi Rautava" userId="01a9baa109686274" providerId="LiveId" clId="{EAD43E08-E83B-432C-ABD0-9CDB466B304C}" dt="2022-12-06T19:36:43.299" v="4297"/>
          <ac:picMkLst>
            <pc:docMk/>
            <pc:sldMk cId="1193259055" sldId="287"/>
            <ac:picMk id="23" creationId="{1ABE4A1B-EF16-D944-FD0A-F8D5052A11A6}"/>
          </ac:picMkLst>
        </pc:picChg>
        <pc:picChg chg="mod">
          <ac:chgData name="Tommi Rautava" userId="01a9baa109686274" providerId="LiveId" clId="{EAD43E08-E83B-432C-ABD0-9CDB466B304C}" dt="2022-12-06T19:36:43.299" v="4297"/>
          <ac:picMkLst>
            <pc:docMk/>
            <pc:sldMk cId="1193259055" sldId="287"/>
            <ac:picMk id="24" creationId="{93441EAB-BDC0-F6BF-358B-264D9DB08304}"/>
          </ac:picMkLst>
        </pc:picChg>
        <pc:picChg chg="add del mod">
          <ac:chgData name="Tommi Rautava" userId="01a9baa109686274" providerId="LiveId" clId="{EAD43E08-E83B-432C-ABD0-9CDB466B304C}" dt="2022-12-06T20:05:45.974" v="4934" actId="478"/>
          <ac:picMkLst>
            <pc:docMk/>
            <pc:sldMk cId="1193259055" sldId="287"/>
            <ac:picMk id="31" creationId="{51C079B5-4B84-F40E-0B4C-51715F5216C2}"/>
          </ac:picMkLst>
        </pc:picChg>
        <pc:picChg chg="add del mod">
          <ac:chgData name="Tommi Rautava" userId="01a9baa109686274" providerId="LiveId" clId="{EAD43E08-E83B-432C-ABD0-9CDB466B304C}" dt="2022-12-06T20:05:45.974" v="4934" actId="478"/>
          <ac:picMkLst>
            <pc:docMk/>
            <pc:sldMk cId="1193259055" sldId="287"/>
            <ac:picMk id="32" creationId="{C8304D39-CE27-7E53-BDC8-E9A0D498AE59}"/>
          </ac:picMkLst>
        </pc:picChg>
        <pc:picChg chg="add del mod">
          <ac:chgData name="Tommi Rautava" userId="01a9baa109686274" providerId="LiveId" clId="{EAD43E08-E83B-432C-ABD0-9CDB466B304C}" dt="2022-12-06T20:05:45.974" v="4934" actId="478"/>
          <ac:picMkLst>
            <pc:docMk/>
            <pc:sldMk cId="1193259055" sldId="287"/>
            <ac:picMk id="33" creationId="{3DDB683D-94CF-6113-FBD9-B5026E3CBA04}"/>
          </ac:picMkLst>
        </pc:picChg>
        <pc:picChg chg="add del mod">
          <ac:chgData name="Tommi Rautava" userId="01a9baa109686274" providerId="LiveId" clId="{EAD43E08-E83B-432C-ABD0-9CDB466B304C}" dt="2022-12-06T20:05:45.974" v="4934" actId="478"/>
          <ac:picMkLst>
            <pc:docMk/>
            <pc:sldMk cId="1193259055" sldId="287"/>
            <ac:picMk id="34" creationId="{65703962-CB04-D10B-3143-C24DF01EFDBB}"/>
          </ac:picMkLst>
        </pc:picChg>
        <pc:picChg chg="add del mod">
          <ac:chgData name="Tommi Rautava" userId="01a9baa109686274" providerId="LiveId" clId="{EAD43E08-E83B-432C-ABD0-9CDB466B304C}" dt="2022-12-06T20:05:45.974" v="4934" actId="478"/>
          <ac:picMkLst>
            <pc:docMk/>
            <pc:sldMk cId="1193259055" sldId="287"/>
            <ac:picMk id="35" creationId="{69F0562A-0639-0E4E-5888-521843D92D47}"/>
          </ac:picMkLst>
        </pc:picChg>
        <pc:picChg chg="mod">
          <ac:chgData name="Tommi Rautava" userId="01a9baa109686274" providerId="LiveId" clId="{EAD43E08-E83B-432C-ABD0-9CDB466B304C}" dt="2022-12-06T20:06:15.302" v="4936"/>
          <ac:picMkLst>
            <pc:docMk/>
            <pc:sldMk cId="1193259055" sldId="287"/>
            <ac:picMk id="37" creationId="{72E4493E-050D-F59C-3FAB-6C44C0508198}"/>
          </ac:picMkLst>
        </pc:picChg>
        <pc:picChg chg="mod">
          <ac:chgData name="Tommi Rautava" userId="01a9baa109686274" providerId="LiveId" clId="{EAD43E08-E83B-432C-ABD0-9CDB466B304C}" dt="2022-12-06T20:06:15.302" v="4936"/>
          <ac:picMkLst>
            <pc:docMk/>
            <pc:sldMk cId="1193259055" sldId="287"/>
            <ac:picMk id="38" creationId="{4F4E1D9E-A19E-F71D-08A8-D694D83FB0D5}"/>
          </ac:picMkLst>
        </pc:picChg>
        <pc:picChg chg="mod">
          <ac:chgData name="Tommi Rautava" userId="01a9baa109686274" providerId="LiveId" clId="{EAD43E08-E83B-432C-ABD0-9CDB466B304C}" dt="2022-12-06T20:06:15.302" v="4936"/>
          <ac:picMkLst>
            <pc:docMk/>
            <pc:sldMk cId="1193259055" sldId="287"/>
            <ac:picMk id="39" creationId="{3D7AE16A-0AA5-FDE0-A795-5E3E2C21093E}"/>
          </ac:picMkLst>
        </pc:picChg>
        <pc:picChg chg="mod">
          <ac:chgData name="Tommi Rautava" userId="01a9baa109686274" providerId="LiveId" clId="{EAD43E08-E83B-432C-ABD0-9CDB466B304C}" dt="2022-12-06T20:06:15.302" v="4936"/>
          <ac:picMkLst>
            <pc:docMk/>
            <pc:sldMk cId="1193259055" sldId="287"/>
            <ac:picMk id="40" creationId="{9D4A94D3-A009-12DE-B692-8AAA72F2260E}"/>
          </ac:picMkLst>
        </pc:picChg>
        <pc:picChg chg="mod">
          <ac:chgData name="Tommi Rautava" userId="01a9baa109686274" providerId="LiveId" clId="{EAD43E08-E83B-432C-ABD0-9CDB466B304C}" dt="2022-12-06T20:06:15.302" v="4936"/>
          <ac:picMkLst>
            <pc:docMk/>
            <pc:sldMk cId="1193259055" sldId="287"/>
            <ac:picMk id="41" creationId="{52478F61-0497-5FE4-8275-079E95A342D4}"/>
          </ac:picMkLst>
        </pc:picChg>
      </pc:sldChg>
      <pc:sldChg chg="addSp delSp modSp add mod modTransition setFolMasterAnim modAnim">
        <pc:chgData name="Tommi Rautava" userId="01a9baa109686274" providerId="LiveId" clId="{EAD43E08-E83B-432C-ABD0-9CDB466B304C}" dt="2022-12-10T13:16:37.360" v="13567" actId="6549"/>
        <pc:sldMkLst>
          <pc:docMk/>
          <pc:sldMk cId="1742555673" sldId="288"/>
        </pc:sldMkLst>
        <pc:spChg chg="mod ord">
          <ac:chgData name="Tommi Rautava" userId="01a9baa109686274" providerId="LiveId" clId="{EAD43E08-E83B-432C-ABD0-9CDB466B304C}" dt="2022-12-10T13:15:51.409" v="13564" actId="13244"/>
          <ac:spMkLst>
            <pc:docMk/>
            <pc:sldMk cId="1742555673" sldId="288"/>
            <ac:spMk id="2" creationId="{2BE70681-A40F-464C-B005-1AE68A5EEDA5}"/>
          </ac:spMkLst>
        </pc:spChg>
        <pc:spChg chg="mod">
          <ac:chgData name="Tommi Rautava" userId="01a9baa109686274" providerId="LiveId" clId="{EAD43E08-E83B-432C-ABD0-9CDB466B304C}" dt="2022-12-10T13:16:29.486" v="13565"/>
          <ac:spMkLst>
            <pc:docMk/>
            <pc:sldMk cId="1742555673" sldId="288"/>
            <ac:spMk id="3" creationId="{4F827A7A-5F12-4044-BF64-483A51DFD843}"/>
          </ac:spMkLst>
        </pc:spChg>
        <pc:spChg chg="add del mod">
          <ac:chgData name="Tommi Rautava" userId="01a9baa109686274" providerId="LiveId" clId="{EAD43E08-E83B-432C-ABD0-9CDB466B304C}" dt="2022-12-08T16:06:54.244" v="5405"/>
          <ac:spMkLst>
            <pc:docMk/>
            <pc:sldMk cId="1742555673" sldId="288"/>
            <ac:spMk id="4" creationId="{0EDD9C9A-DF03-55D4-798D-A271DA4064FC}"/>
          </ac:spMkLst>
        </pc:spChg>
        <pc:spChg chg="add del mod">
          <ac:chgData name="Tommi Rautava" userId="01a9baa109686274" providerId="LiveId" clId="{EAD43E08-E83B-432C-ABD0-9CDB466B304C}" dt="2022-12-08T16:06:54.244" v="5405"/>
          <ac:spMkLst>
            <pc:docMk/>
            <pc:sldMk cId="1742555673" sldId="288"/>
            <ac:spMk id="5" creationId="{A7586DC3-D85A-F293-98B5-053DC588BBA1}"/>
          </ac:spMkLst>
        </pc:spChg>
        <pc:spChg chg="mod">
          <ac:chgData name="Tommi Rautava" userId="01a9baa109686274" providerId="LiveId" clId="{EAD43E08-E83B-432C-ABD0-9CDB466B304C}" dt="2022-12-10T13:16:37.360" v="13567" actId="6549"/>
          <ac:spMkLst>
            <pc:docMk/>
            <pc:sldMk cId="1742555673" sldId="288"/>
            <ac:spMk id="6" creationId="{660B520A-D8D5-8B97-8F22-ED0C976625BF}"/>
          </ac:spMkLst>
        </pc:spChg>
        <pc:spChg chg="add del mod">
          <ac:chgData name="Tommi Rautava" userId="01a9baa109686274" providerId="LiveId" clId="{EAD43E08-E83B-432C-ABD0-9CDB466B304C}" dt="2022-12-08T16:06:54.244" v="5405"/>
          <ac:spMkLst>
            <pc:docMk/>
            <pc:sldMk cId="1742555673" sldId="288"/>
            <ac:spMk id="7" creationId="{636F5139-3AA8-DA0C-1460-FBCFB7B5CC34}"/>
          </ac:spMkLst>
        </pc:spChg>
        <pc:spChg chg="add del mod">
          <ac:chgData name="Tommi Rautava" userId="01a9baa109686274" providerId="LiveId" clId="{EAD43E08-E83B-432C-ABD0-9CDB466B304C}" dt="2022-12-08T16:29:30.500" v="5496"/>
          <ac:spMkLst>
            <pc:docMk/>
            <pc:sldMk cId="1742555673" sldId="288"/>
            <ac:spMk id="8" creationId="{6A18E3B8-BA6B-0884-FD5C-BAB66ED84270}"/>
          </ac:spMkLst>
        </pc:spChg>
        <pc:spChg chg="add del mod">
          <ac:chgData name="Tommi Rautava" userId="01a9baa109686274" providerId="LiveId" clId="{EAD43E08-E83B-432C-ABD0-9CDB466B304C}" dt="2022-12-08T16:29:30.500" v="5496"/>
          <ac:spMkLst>
            <pc:docMk/>
            <pc:sldMk cId="1742555673" sldId="288"/>
            <ac:spMk id="9" creationId="{DDB50954-846E-F6E4-FAAD-56B10C5A1142}"/>
          </ac:spMkLst>
        </pc:spChg>
        <pc:spChg chg="add del mod">
          <ac:chgData name="Tommi Rautava" userId="01a9baa109686274" providerId="LiveId" clId="{EAD43E08-E83B-432C-ABD0-9CDB466B304C}" dt="2022-12-08T16:29:30.500" v="5496"/>
          <ac:spMkLst>
            <pc:docMk/>
            <pc:sldMk cId="1742555673" sldId="288"/>
            <ac:spMk id="10" creationId="{D379E3BA-2507-0C9F-2777-C14EC4A17403}"/>
          </ac:spMkLst>
        </pc:spChg>
        <pc:spChg chg="add del mod">
          <ac:chgData name="Tommi Rautava" userId="01a9baa109686274" providerId="LiveId" clId="{EAD43E08-E83B-432C-ABD0-9CDB466B304C}" dt="2022-12-08T16:29:35.858" v="5497"/>
          <ac:spMkLst>
            <pc:docMk/>
            <pc:sldMk cId="1742555673" sldId="288"/>
            <ac:spMk id="11" creationId="{B485C02F-EAEF-5CF3-926F-0EDCBDDFD666}"/>
          </ac:spMkLst>
        </pc:spChg>
        <pc:spChg chg="add del mod">
          <ac:chgData name="Tommi Rautava" userId="01a9baa109686274" providerId="LiveId" clId="{EAD43E08-E83B-432C-ABD0-9CDB466B304C}" dt="2022-12-08T16:29:35.858" v="5497"/>
          <ac:spMkLst>
            <pc:docMk/>
            <pc:sldMk cId="1742555673" sldId="288"/>
            <ac:spMk id="12" creationId="{17BACCEE-B21F-8D5A-27AD-6398FC8F9D87}"/>
          </ac:spMkLst>
        </pc:spChg>
        <pc:spChg chg="add del mod">
          <ac:chgData name="Tommi Rautava" userId="01a9baa109686274" providerId="LiveId" clId="{EAD43E08-E83B-432C-ABD0-9CDB466B304C}" dt="2022-12-08T16:29:35.858" v="5497"/>
          <ac:spMkLst>
            <pc:docMk/>
            <pc:sldMk cId="1742555673" sldId="288"/>
            <ac:spMk id="13" creationId="{16AE8EFA-B9B1-E3C0-4A0B-9D10D87DA0D0}"/>
          </ac:spMkLst>
        </pc:spChg>
      </pc:sldChg>
      <pc:sldChg chg="addSp delSp modSp add mod ord">
        <pc:chgData name="Tommi Rautava" userId="01a9baa109686274" providerId="LiveId" clId="{EAD43E08-E83B-432C-ABD0-9CDB466B304C}" dt="2022-12-10T13:13:40.276" v="13548" actId="962"/>
        <pc:sldMkLst>
          <pc:docMk/>
          <pc:sldMk cId="2984245097" sldId="289"/>
        </pc:sldMkLst>
        <pc:spChg chg="mod">
          <ac:chgData name="Tommi Rautava" userId="01a9baa109686274" providerId="LiveId" clId="{EAD43E08-E83B-432C-ABD0-9CDB466B304C}" dt="2022-12-08T16:05:46.796" v="5389"/>
          <ac:spMkLst>
            <pc:docMk/>
            <pc:sldMk cId="2984245097" sldId="289"/>
            <ac:spMk id="2" creationId="{2BE70681-A40F-464C-B005-1AE68A5EEDA5}"/>
          </ac:spMkLst>
        </pc:spChg>
        <pc:spChg chg="add del mod">
          <ac:chgData name="Tommi Rautava" userId="01a9baa109686274" providerId="LiveId" clId="{EAD43E08-E83B-432C-ABD0-9CDB466B304C}" dt="2022-12-08T16:05:46.796" v="5389"/>
          <ac:spMkLst>
            <pc:docMk/>
            <pc:sldMk cId="2984245097" sldId="289"/>
            <ac:spMk id="3" creationId="{1BD72E2A-BB48-38D4-E84C-951CBECAE583}"/>
          </ac:spMkLst>
        </pc:spChg>
        <pc:spChg chg="add mod">
          <ac:chgData name="Tommi Rautava" userId="01a9baa109686274" providerId="LiveId" clId="{EAD43E08-E83B-432C-ABD0-9CDB466B304C}" dt="2022-12-10T13:13:34.729" v="13547" actId="962"/>
          <ac:spMkLst>
            <pc:docMk/>
            <pc:sldMk cId="2984245097" sldId="289"/>
            <ac:spMk id="4" creationId="{9BB41485-FFCF-FDF1-B411-899F223AA1A8}"/>
          </ac:spMkLst>
        </pc:spChg>
        <pc:spChg chg="mod">
          <ac:chgData name="Tommi Rautava" userId="01a9baa109686274" providerId="LiveId" clId="{EAD43E08-E83B-432C-ABD0-9CDB466B304C}" dt="2022-12-06T19:27:42.164" v="4235" actId="3064"/>
          <ac:spMkLst>
            <pc:docMk/>
            <pc:sldMk cId="2984245097" sldId="289"/>
            <ac:spMk id="4" creationId="{B5E0E44B-9E8F-AFC1-A599-4E7DBB5874BA}"/>
          </ac:spMkLst>
        </pc:spChg>
        <pc:spChg chg="mod">
          <ac:chgData name="Tommi Rautava" userId="01a9baa109686274" providerId="LiveId" clId="{EAD43E08-E83B-432C-ABD0-9CDB466B304C}" dt="2022-12-06T19:27:42.164" v="4235" actId="3064"/>
          <ac:spMkLst>
            <pc:docMk/>
            <pc:sldMk cId="2984245097" sldId="289"/>
            <ac:spMk id="7" creationId="{3E0C32D7-A0E8-71A2-B498-2CF5218166B4}"/>
          </ac:spMkLst>
        </pc:spChg>
        <pc:spChg chg="del mod">
          <ac:chgData name="Tommi Rautava" userId="01a9baa109686274" providerId="LiveId" clId="{EAD43E08-E83B-432C-ABD0-9CDB466B304C}" dt="2022-12-08T16:05:46.796" v="5389"/>
          <ac:spMkLst>
            <pc:docMk/>
            <pc:sldMk cId="2984245097" sldId="289"/>
            <ac:spMk id="8" creationId="{C1160073-B4F4-D938-781E-4AB838DAD1CD}"/>
          </ac:spMkLst>
        </pc:spChg>
        <pc:spChg chg="mod">
          <ac:chgData name="Tommi Rautava" userId="01a9baa109686274" providerId="LiveId" clId="{EAD43E08-E83B-432C-ABD0-9CDB466B304C}" dt="2022-12-06T19:27:42.164" v="4235" actId="3064"/>
          <ac:spMkLst>
            <pc:docMk/>
            <pc:sldMk cId="2984245097" sldId="289"/>
            <ac:spMk id="11" creationId="{F3446417-A1BB-3700-0168-6065770D5FDB}"/>
          </ac:spMkLst>
        </pc:spChg>
        <pc:spChg chg="mod">
          <ac:chgData name="Tommi Rautava" userId="01a9baa109686274" providerId="LiveId" clId="{EAD43E08-E83B-432C-ABD0-9CDB466B304C}" dt="2022-12-06T19:27:42.164" v="4235" actId="3064"/>
          <ac:spMkLst>
            <pc:docMk/>
            <pc:sldMk cId="2984245097" sldId="289"/>
            <ac:spMk id="13" creationId="{CDF14B35-A6CB-B223-D6B2-08E8D2312B77}"/>
          </ac:spMkLst>
        </pc:spChg>
        <pc:spChg chg="mod">
          <ac:chgData name="Tommi Rautava" userId="01a9baa109686274" providerId="LiveId" clId="{EAD43E08-E83B-432C-ABD0-9CDB466B304C}" dt="2022-12-06T19:27:42.164" v="4235" actId="3064"/>
          <ac:spMkLst>
            <pc:docMk/>
            <pc:sldMk cId="2984245097" sldId="289"/>
            <ac:spMk id="15" creationId="{F9FA2899-F573-78C0-F413-543D2AA830CA}"/>
          </ac:spMkLst>
        </pc:spChg>
        <pc:spChg chg="mod">
          <ac:chgData name="Tommi Rautava" userId="01a9baa109686274" providerId="LiveId" clId="{EAD43E08-E83B-432C-ABD0-9CDB466B304C}" dt="2022-12-06T19:27:42.164" v="4235" actId="3064"/>
          <ac:spMkLst>
            <pc:docMk/>
            <pc:sldMk cId="2984245097" sldId="289"/>
            <ac:spMk id="16" creationId="{7F10593F-8E2E-5A13-48A1-AB8571045725}"/>
          </ac:spMkLst>
        </pc:spChg>
        <pc:spChg chg="mod">
          <ac:chgData name="Tommi Rautava" userId="01a9baa109686274" providerId="LiveId" clId="{EAD43E08-E83B-432C-ABD0-9CDB466B304C}" dt="2022-12-06T19:27:42.164" v="4235" actId="3064"/>
          <ac:spMkLst>
            <pc:docMk/>
            <pc:sldMk cId="2984245097" sldId="289"/>
            <ac:spMk id="17" creationId="{91A0BE8E-8B5B-C8C2-81E6-718B4D23283D}"/>
          </ac:spMkLst>
        </pc:spChg>
        <pc:spChg chg="mod">
          <ac:chgData name="Tommi Rautava" userId="01a9baa109686274" providerId="LiveId" clId="{EAD43E08-E83B-432C-ABD0-9CDB466B304C}" dt="2022-12-06T19:27:42.164" v="4235" actId="3064"/>
          <ac:spMkLst>
            <pc:docMk/>
            <pc:sldMk cId="2984245097" sldId="289"/>
            <ac:spMk id="19" creationId="{6435B120-32C6-AA47-0F77-7181C9F93127}"/>
          </ac:spMkLst>
        </pc:spChg>
        <pc:spChg chg="mod">
          <ac:chgData name="Tommi Rautava" userId="01a9baa109686274" providerId="LiveId" clId="{EAD43E08-E83B-432C-ABD0-9CDB466B304C}" dt="2022-12-06T19:27:42.164" v="4235" actId="3064"/>
          <ac:spMkLst>
            <pc:docMk/>
            <pc:sldMk cId="2984245097" sldId="289"/>
            <ac:spMk id="21" creationId="{339DB049-70E9-ECFD-FDDD-91794CFD53A8}"/>
          </ac:spMkLst>
        </pc:spChg>
        <pc:spChg chg="mod">
          <ac:chgData name="Tommi Rautava" userId="01a9baa109686274" providerId="LiveId" clId="{EAD43E08-E83B-432C-ABD0-9CDB466B304C}" dt="2022-12-06T19:30:22.816" v="4268" actId="165"/>
          <ac:spMkLst>
            <pc:docMk/>
            <pc:sldMk cId="2984245097" sldId="289"/>
            <ac:spMk id="25" creationId="{288DC304-0FF2-B8A3-5E58-E26A95C19412}"/>
          </ac:spMkLst>
        </pc:spChg>
        <pc:spChg chg="mod">
          <ac:chgData name="Tommi Rautava" userId="01a9baa109686274" providerId="LiveId" clId="{EAD43E08-E83B-432C-ABD0-9CDB466B304C}" dt="2022-12-06T19:30:22.816" v="4268" actId="165"/>
          <ac:spMkLst>
            <pc:docMk/>
            <pc:sldMk cId="2984245097" sldId="289"/>
            <ac:spMk id="27" creationId="{FD2560BF-2ED1-0ABD-8A0E-2E704239AE7A}"/>
          </ac:spMkLst>
        </pc:spChg>
        <pc:spChg chg="mod">
          <ac:chgData name="Tommi Rautava" userId="01a9baa109686274" providerId="LiveId" clId="{EAD43E08-E83B-432C-ABD0-9CDB466B304C}" dt="2022-12-06T19:30:22.816" v="4268" actId="165"/>
          <ac:spMkLst>
            <pc:docMk/>
            <pc:sldMk cId="2984245097" sldId="289"/>
            <ac:spMk id="30" creationId="{4F0145B2-8BBF-47BC-9B37-61AD082EADEE}"/>
          </ac:spMkLst>
        </pc:spChg>
        <pc:spChg chg="mod">
          <ac:chgData name="Tommi Rautava" userId="01a9baa109686274" providerId="LiveId" clId="{EAD43E08-E83B-432C-ABD0-9CDB466B304C}" dt="2022-12-06T19:30:22.816" v="4268" actId="165"/>
          <ac:spMkLst>
            <pc:docMk/>
            <pc:sldMk cId="2984245097" sldId="289"/>
            <ac:spMk id="32" creationId="{222E5CC8-AD8F-0287-E7A3-80242AFB6072}"/>
          </ac:spMkLst>
        </pc:spChg>
        <pc:spChg chg="mod">
          <ac:chgData name="Tommi Rautava" userId="01a9baa109686274" providerId="LiveId" clId="{EAD43E08-E83B-432C-ABD0-9CDB466B304C}" dt="2022-12-06T19:30:22.816" v="4268" actId="165"/>
          <ac:spMkLst>
            <pc:docMk/>
            <pc:sldMk cId="2984245097" sldId="289"/>
            <ac:spMk id="34" creationId="{8122B20B-81BD-2C9D-AF92-8B35E73F7E4F}"/>
          </ac:spMkLst>
        </pc:spChg>
        <pc:spChg chg="mod">
          <ac:chgData name="Tommi Rautava" userId="01a9baa109686274" providerId="LiveId" clId="{EAD43E08-E83B-432C-ABD0-9CDB466B304C}" dt="2022-12-06T19:30:22.816" v="4268" actId="165"/>
          <ac:spMkLst>
            <pc:docMk/>
            <pc:sldMk cId="2984245097" sldId="289"/>
            <ac:spMk id="35" creationId="{B0551205-945A-9FFC-04AD-86D25252CBDF}"/>
          </ac:spMkLst>
        </pc:spChg>
        <pc:spChg chg="mod">
          <ac:chgData name="Tommi Rautava" userId="01a9baa109686274" providerId="LiveId" clId="{EAD43E08-E83B-432C-ABD0-9CDB466B304C}" dt="2022-12-06T19:30:22.816" v="4268" actId="165"/>
          <ac:spMkLst>
            <pc:docMk/>
            <pc:sldMk cId="2984245097" sldId="289"/>
            <ac:spMk id="36" creationId="{2CAC08AF-6E4C-F574-74AA-526F17CDCC9B}"/>
          </ac:spMkLst>
        </pc:spChg>
        <pc:spChg chg="mod">
          <ac:chgData name="Tommi Rautava" userId="01a9baa109686274" providerId="LiveId" clId="{EAD43E08-E83B-432C-ABD0-9CDB466B304C}" dt="2022-12-06T19:30:22.816" v="4268" actId="165"/>
          <ac:spMkLst>
            <pc:docMk/>
            <pc:sldMk cId="2984245097" sldId="289"/>
            <ac:spMk id="38" creationId="{65D0E3EA-2CFA-E1D2-245C-11C9B460FE0C}"/>
          </ac:spMkLst>
        </pc:spChg>
        <pc:spChg chg="mod">
          <ac:chgData name="Tommi Rautava" userId="01a9baa109686274" providerId="LiveId" clId="{EAD43E08-E83B-432C-ABD0-9CDB466B304C}" dt="2022-12-06T19:30:22.816" v="4268" actId="165"/>
          <ac:spMkLst>
            <pc:docMk/>
            <pc:sldMk cId="2984245097" sldId="289"/>
            <ac:spMk id="40" creationId="{DFAE5AEB-A67F-B2A9-4576-2D17ECA9A64E}"/>
          </ac:spMkLst>
        </pc:spChg>
        <pc:spChg chg="mod">
          <ac:chgData name="Tommi Rautava" userId="01a9baa109686274" providerId="LiveId" clId="{EAD43E08-E83B-432C-ABD0-9CDB466B304C}" dt="2022-12-06T19:51:29.507" v="4794" actId="207"/>
          <ac:spMkLst>
            <pc:docMk/>
            <pc:sldMk cId="2984245097" sldId="289"/>
            <ac:spMk id="42" creationId="{89C6A238-4E73-881D-ADB7-53627BF9105A}"/>
          </ac:spMkLst>
        </pc:spChg>
        <pc:spChg chg="mod">
          <ac:chgData name="Tommi Rautava" userId="01a9baa109686274" providerId="LiveId" clId="{EAD43E08-E83B-432C-ABD0-9CDB466B304C}" dt="2022-12-06T19:51:29.507" v="4794" actId="207"/>
          <ac:spMkLst>
            <pc:docMk/>
            <pc:sldMk cId="2984245097" sldId="289"/>
            <ac:spMk id="44" creationId="{C7DE6DD1-2D36-B7E2-6FD9-65D0564054C1}"/>
          </ac:spMkLst>
        </pc:spChg>
        <pc:spChg chg="mod">
          <ac:chgData name="Tommi Rautava" userId="01a9baa109686274" providerId="LiveId" clId="{EAD43E08-E83B-432C-ABD0-9CDB466B304C}" dt="2022-12-06T19:51:29.507" v="4794" actId="207"/>
          <ac:spMkLst>
            <pc:docMk/>
            <pc:sldMk cId="2984245097" sldId="289"/>
            <ac:spMk id="47" creationId="{8FBC5EB2-B70B-BB43-2F8C-F322B079164B}"/>
          </ac:spMkLst>
        </pc:spChg>
        <pc:spChg chg="mod">
          <ac:chgData name="Tommi Rautava" userId="01a9baa109686274" providerId="LiveId" clId="{EAD43E08-E83B-432C-ABD0-9CDB466B304C}" dt="2022-12-06T19:51:29.507" v="4794" actId="207"/>
          <ac:spMkLst>
            <pc:docMk/>
            <pc:sldMk cId="2984245097" sldId="289"/>
            <ac:spMk id="49" creationId="{CBD88710-61CF-001C-5050-2BB7A114D948}"/>
          </ac:spMkLst>
        </pc:spChg>
        <pc:spChg chg="mod">
          <ac:chgData name="Tommi Rautava" userId="01a9baa109686274" providerId="LiveId" clId="{EAD43E08-E83B-432C-ABD0-9CDB466B304C}" dt="2022-12-06T19:51:29.507" v="4794" actId="207"/>
          <ac:spMkLst>
            <pc:docMk/>
            <pc:sldMk cId="2984245097" sldId="289"/>
            <ac:spMk id="51" creationId="{CB6D650A-D4B4-6AA3-7202-F25EE9DBB4F1}"/>
          </ac:spMkLst>
        </pc:spChg>
        <pc:spChg chg="mod">
          <ac:chgData name="Tommi Rautava" userId="01a9baa109686274" providerId="LiveId" clId="{EAD43E08-E83B-432C-ABD0-9CDB466B304C}" dt="2022-12-06T19:52:00.783" v="4829" actId="692"/>
          <ac:spMkLst>
            <pc:docMk/>
            <pc:sldMk cId="2984245097" sldId="289"/>
            <ac:spMk id="52" creationId="{E9F3EC9E-24B5-EC22-868C-A3A101C02D41}"/>
          </ac:spMkLst>
        </pc:spChg>
        <pc:spChg chg="mod">
          <ac:chgData name="Tommi Rautava" userId="01a9baa109686274" providerId="LiveId" clId="{EAD43E08-E83B-432C-ABD0-9CDB466B304C}" dt="2022-12-06T19:51:29.507" v="4794" actId="207"/>
          <ac:spMkLst>
            <pc:docMk/>
            <pc:sldMk cId="2984245097" sldId="289"/>
            <ac:spMk id="53" creationId="{0AB6E8CC-2F90-98D6-C696-E96A9C41DB00}"/>
          </ac:spMkLst>
        </pc:spChg>
        <pc:spChg chg="mod">
          <ac:chgData name="Tommi Rautava" userId="01a9baa109686274" providerId="LiveId" clId="{EAD43E08-E83B-432C-ABD0-9CDB466B304C}" dt="2022-12-06T19:51:29.507" v="4794" actId="207"/>
          <ac:spMkLst>
            <pc:docMk/>
            <pc:sldMk cId="2984245097" sldId="289"/>
            <ac:spMk id="55" creationId="{3AA3AD07-6BB0-BEBD-629A-E42D53D028C8}"/>
          </ac:spMkLst>
        </pc:spChg>
        <pc:spChg chg="mod">
          <ac:chgData name="Tommi Rautava" userId="01a9baa109686274" providerId="LiveId" clId="{EAD43E08-E83B-432C-ABD0-9CDB466B304C}" dt="2022-12-06T19:51:29.507" v="4794" actId="207"/>
          <ac:spMkLst>
            <pc:docMk/>
            <pc:sldMk cId="2984245097" sldId="289"/>
            <ac:spMk id="57" creationId="{969D0FC2-26FA-9865-B080-EDB30771176A}"/>
          </ac:spMkLst>
        </pc:spChg>
        <pc:grpChg chg="add del mod">
          <ac:chgData name="Tommi Rautava" userId="01a9baa109686274" providerId="LiveId" clId="{EAD43E08-E83B-432C-ABD0-9CDB466B304C}" dt="2022-12-06T19:29:44.388" v="4265" actId="478"/>
          <ac:grpSpMkLst>
            <pc:docMk/>
            <pc:sldMk cId="2984245097" sldId="289"/>
            <ac:grpSpMk id="3" creationId="{7B6B30C4-B92D-CD50-F03C-0D8D640E86DB}"/>
          </ac:grpSpMkLst>
        </pc:grpChg>
        <pc:grpChg chg="add del mod">
          <ac:chgData name="Tommi Rautava" userId="01a9baa109686274" providerId="LiveId" clId="{EAD43E08-E83B-432C-ABD0-9CDB466B304C}" dt="2022-12-06T19:30:22.816" v="4268" actId="165"/>
          <ac:grpSpMkLst>
            <pc:docMk/>
            <pc:sldMk cId="2984245097" sldId="289"/>
            <ac:grpSpMk id="22" creationId="{7DDE24A7-F529-0D35-EA5C-8A6A40854409}"/>
          </ac:grpSpMkLst>
        </pc:grpChg>
        <pc:grpChg chg="del mod topLvl">
          <ac:chgData name="Tommi Rautava" userId="01a9baa109686274" providerId="LiveId" clId="{EAD43E08-E83B-432C-ABD0-9CDB466B304C}" dt="2022-12-06T19:30:26.983" v="4269" actId="478"/>
          <ac:grpSpMkLst>
            <pc:docMk/>
            <pc:sldMk cId="2984245097" sldId="289"/>
            <ac:grpSpMk id="24" creationId="{58CE0D62-79BA-EE09-FA9F-2329154ED011}"/>
          </ac:grpSpMkLst>
        </pc:grpChg>
        <pc:grpChg chg="add del mod">
          <ac:chgData name="Tommi Rautava" userId="01a9baa109686274" providerId="LiveId" clId="{EAD43E08-E83B-432C-ABD0-9CDB466B304C}" dt="2022-12-06T19:53:20.755" v="4872" actId="478"/>
          <ac:grpSpMkLst>
            <pc:docMk/>
            <pc:sldMk cId="2984245097" sldId="289"/>
            <ac:grpSpMk id="41" creationId="{3A9E3ED0-FBCC-A0CD-4D12-3AE9B4F8E696}"/>
          </ac:grpSpMkLst>
        </pc:grpChg>
        <pc:picChg chg="mod">
          <ac:chgData name="Tommi Rautava" userId="01a9baa109686274" providerId="LiveId" clId="{EAD43E08-E83B-432C-ABD0-9CDB466B304C}" dt="2022-12-06T19:24:48.588" v="4203"/>
          <ac:picMkLst>
            <pc:docMk/>
            <pc:sldMk cId="2984245097" sldId="289"/>
            <ac:picMk id="5" creationId="{784FD0C4-3225-C431-B717-0638A54BE2F9}"/>
          </ac:picMkLst>
        </pc:picChg>
        <pc:picChg chg="mod topLvl">
          <ac:chgData name="Tommi Rautava" userId="01a9baa109686274" providerId="LiveId" clId="{EAD43E08-E83B-432C-ABD0-9CDB466B304C}" dt="2022-12-10T13:13:40.276" v="13548" actId="962"/>
          <ac:picMkLst>
            <pc:docMk/>
            <pc:sldMk cId="2984245097" sldId="289"/>
            <ac:picMk id="23" creationId="{FA101D68-CD0D-D0A0-63FE-1844D6C6629A}"/>
          </ac:picMkLst>
        </pc:picChg>
        <pc:cxnChg chg="mod">
          <ac:chgData name="Tommi Rautava" userId="01a9baa109686274" providerId="LiveId" clId="{EAD43E08-E83B-432C-ABD0-9CDB466B304C}" dt="2022-12-06T19:24:48.588" v="4203"/>
          <ac:cxnSpMkLst>
            <pc:docMk/>
            <pc:sldMk cId="2984245097" sldId="289"/>
            <ac:cxnSpMk id="6" creationId="{CCC8FECE-9DDD-8557-2191-22DD0A4C5448}"/>
          </ac:cxnSpMkLst>
        </pc:cxnChg>
        <pc:cxnChg chg="mod">
          <ac:chgData name="Tommi Rautava" userId="01a9baa109686274" providerId="LiveId" clId="{EAD43E08-E83B-432C-ABD0-9CDB466B304C}" dt="2022-12-06T19:24:48.588" v="4203"/>
          <ac:cxnSpMkLst>
            <pc:docMk/>
            <pc:sldMk cId="2984245097" sldId="289"/>
            <ac:cxnSpMk id="9" creationId="{E5EB0F1C-72AD-2C93-1A37-9CAEFA3FA57D}"/>
          </ac:cxnSpMkLst>
        </pc:cxnChg>
        <pc:cxnChg chg="mod">
          <ac:chgData name="Tommi Rautava" userId="01a9baa109686274" providerId="LiveId" clId="{EAD43E08-E83B-432C-ABD0-9CDB466B304C}" dt="2022-12-06T19:24:48.588" v="4203"/>
          <ac:cxnSpMkLst>
            <pc:docMk/>
            <pc:sldMk cId="2984245097" sldId="289"/>
            <ac:cxnSpMk id="10" creationId="{B06F27B5-9080-F104-733B-DFA2C68D226B}"/>
          </ac:cxnSpMkLst>
        </pc:cxnChg>
        <pc:cxnChg chg="mod">
          <ac:chgData name="Tommi Rautava" userId="01a9baa109686274" providerId="LiveId" clId="{EAD43E08-E83B-432C-ABD0-9CDB466B304C}" dt="2022-12-06T19:24:48.588" v="4203"/>
          <ac:cxnSpMkLst>
            <pc:docMk/>
            <pc:sldMk cId="2984245097" sldId="289"/>
            <ac:cxnSpMk id="12" creationId="{76B5680B-9689-BC51-3F6F-39A559150B9A}"/>
          </ac:cxnSpMkLst>
        </pc:cxnChg>
        <pc:cxnChg chg="mod">
          <ac:chgData name="Tommi Rautava" userId="01a9baa109686274" providerId="LiveId" clId="{EAD43E08-E83B-432C-ABD0-9CDB466B304C}" dt="2022-12-06T19:24:48.588" v="4203"/>
          <ac:cxnSpMkLst>
            <pc:docMk/>
            <pc:sldMk cId="2984245097" sldId="289"/>
            <ac:cxnSpMk id="14" creationId="{D6D177FA-2260-E085-71E7-E25641F5C995}"/>
          </ac:cxnSpMkLst>
        </pc:cxnChg>
        <pc:cxnChg chg="mod">
          <ac:chgData name="Tommi Rautava" userId="01a9baa109686274" providerId="LiveId" clId="{EAD43E08-E83B-432C-ABD0-9CDB466B304C}" dt="2022-12-06T19:24:48.588" v="4203"/>
          <ac:cxnSpMkLst>
            <pc:docMk/>
            <pc:sldMk cId="2984245097" sldId="289"/>
            <ac:cxnSpMk id="18" creationId="{9E996EE7-EB5B-C4C4-D726-3F7D049CF391}"/>
          </ac:cxnSpMkLst>
        </pc:cxnChg>
        <pc:cxnChg chg="mod">
          <ac:chgData name="Tommi Rautava" userId="01a9baa109686274" providerId="LiveId" clId="{EAD43E08-E83B-432C-ABD0-9CDB466B304C}" dt="2022-12-06T19:24:48.588" v="4203"/>
          <ac:cxnSpMkLst>
            <pc:docMk/>
            <pc:sldMk cId="2984245097" sldId="289"/>
            <ac:cxnSpMk id="20" creationId="{295083AF-995A-0691-A663-AD7C665C99F1}"/>
          </ac:cxnSpMkLst>
        </pc:cxnChg>
        <pc:cxnChg chg="mod">
          <ac:chgData name="Tommi Rautava" userId="01a9baa109686274" providerId="LiveId" clId="{EAD43E08-E83B-432C-ABD0-9CDB466B304C}" dt="2022-12-06T19:30:22.816" v="4268" actId="165"/>
          <ac:cxnSpMkLst>
            <pc:docMk/>
            <pc:sldMk cId="2984245097" sldId="289"/>
            <ac:cxnSpMk id="26" creationId="{80BA7465-8CFB-4635-1BB5-CA20BBB456DE}"/>
          </ac:cxnSpMkLst>
        </pc:cxnChg>
        <pc:cxnChg chg="mod">
          <ac:chgData name="Tommi Rautava" userId="01a9baa109686274" providerId="LiveId" clId="{EAD43E08-E83B-432C-ABD0-9CDB466B304C}" dt="2022-12-06T19:30:22.816" v="4268" actId="165"/>
          <ac:cxnSpMkLst>
            <pc:docMk/>
            <pc:sldMk cId="2984245097" sldId="289"/>
            <ac:cxnSpMk id="28" creationId="{7867C281-3D4A-10DB-C5D5-0A19173C22BA}"/>
          </ac:cxnSpMkLst>
        </pc:cxnChg>
        <pc:cxnChg chg="mod">
          <ac:chgData name="Tommi Rautava" userId="01a9baa109686274" providerId="LiveId" clId="{EAD43E08-E83B-432C-ABD0-9CDB466B304C}" dt="2022-12-06T19:30:22.816" v="4268" actId="165"/>
          <ac:cxnSpMkLst>
            <pc:docMk/>
            <pc:sldMk cId="2984245097" sldId="289"/>
            <ac:cxnSpMk id="29" creationId="{F01C8E62-D646-85E8-5288-CD41EE421158}"/>
          </ac:cxnSpMkLst>
        </pc:cxnChg>
        <pc:cxnChg chg="mod">
          <ac:chgData name="Tommi Rautava" userId="01a9baa109686274" providerId="LiveId" clId="{EAD43E08-E83B-432C-ABD0-9CDB466B304C}" dt="2022-12-06T19:30:22.816" v="4268" actId="165"/>
          <ac:cxnSpMkLst>
            <pc:docMk/>
            <pc:sldMk cId="2984245097" sldId="289"/>
            <ac:cxnSpMk id="31" creationId="{E987E6D5-3CA3-4776-E118-C1EB9AE4473C}"/>
          </ac:cxnSpMkLst>
        </pc:cxnChg>
        <pc:cxnChg chg="mod">
          <ac:chgData name="Tommi Rautava" userId="01a9baa109686274" providerId="LiveId" clId="{EAD43E08-E83B-432C-ABD0-9CDB466B304C}" dt="2022-12-06T19:30:22.816" v="4268" actId="165"/>
          <ac:cxnSpMkLst>
            <pc:docMk/>
            <pc:sldMk cId="2984245097" sldId="289"/>
            <ac:cxnSpMk id="33" creationId="{30954F7C-9A26-919A-D84F-0FA6F7DD6FE7}"/>
          </ac:cxnSpMkLst>
        </pc:cxnChg>
        <pc:cxnChg chg="mod">
          <ac:chgData name="Tommi Rautava" userId="01a9baa109686274" providerId="LiveId" clId="{EAD43E08-E83B-432C-ABD0-9CDB466B304C}" dt="2022-12-06T19:30:22.816" v="4268" actId="165"/>
          <ac:cxnSpMkLst>
            <pc:docMk/>
            <pc:sldMk cId="2984245097" sldId="289"/>
            <ac:cxnSpMk id="37" creationId="{591C5992-6179-0CC2-325E-610526ECFE33}"/>
          </ac:cxnSpMkLst>
        </pc:cxnChg>
        <pc:cxnChg chg="mod">
          <ac:chgData name="Tommi Rautava" userId="01a9baa109686274" providerId="LiveId" clId="{EAD43E08-E83B-432C-ABD0-9CDB466B304C}" dt="2022-12-06T19:30:22.816" v="4268" actId="165"/>
          <ac:cxnSpMkLst>
            <pc:docMk/>
            <pc:sldMk cId="2984245097" sldId="289"/>
            <ac:cxnSpMk id="39" creationId="{EB989244-0FB8-B555-E0C9-F4879CF449FD}"/>
          </ac:cxnSpMkLst>
        </pc:cxnChg>
        <pc:cxnChg chg="mod">
          <ac:chgData name="Tommi Rautava" userId="01a9baa109686274" providerId="LiveId" clId="{EAD43E08-E83B-432C-ABD0-9CDB466B304C}" dt="2022-12-06T19:52:00.783" v="4829" actId="692"/>
          <ac:cxnSpMkLst>
            <pc:docMk/>
            <pc:sldMk cId="2984245097" sldId="289"/>
            <ac:cxnSpMk id="43" creationId="{15B1AFEF-8099-7E7D-4AED-739604630C8A}"/>
          </ac:cxnSpMkLst>
        </pc:cxnChg>
        <pc:cxnChg chg="mod">
          <ac:chgData name="Tommi Rautava" userId="01a9baa109686274" providerId="LiveId" clId="{EAD43E08-E83B-432C-ABD0-9CDB466B304C}" dt="2022-12-06T19:52:00.783" v="4829" actId="692"/>
          <ac:cxnSpMkLst>
            <pc:docMk/>
            <pc:sldMk cId="2984245097" sldId="289"/>
            <ac:cxnSpMk id="45" creationId="{FE7B1E01-6102-A31A-A07D-1D40396CB2D3}"/>
          </ac:cxnSpMkLst>
        </pc:cxnChg>
        <pc:cxnChg chg="mod">
          <ac:chgData name="Tommi Rautava" userId="01a9baa109686274" providerId="LiveId" clId="{EAD43E08-E83B-432C-ABD0-9CDB466B304C}" dt="2022-12-06T19:52:00.783" v="4829" actId="692"/>
          <ac:cxnSpMkLst>
            <pc:docMk/>
            <pc:sldMk cId="2984245097" sldId="289"/>
            <ac:cxnSpMk id="46" creationId="{8A392DAC-5593-C27F-EDCE-FC8974174100}"/>
          </ac:cxnSpMkLst>
        </pc:cxnChg>
        <pc:cxnChg chg="mod">
          <ac:chgData name="Tommi Rautava" userId="01a9baa109686274" providerId="LiveId" clId="{EAD43E08-E83B-432C-ABD0-9CDB466B304C}" dt="2022-12-06T19:52:00.783" v="4829" actId="692"/>
          <ac:cxnSpMkLst>
            <pc:docMk/>
            <pc:sldMk cId="2984245097" sldId="289"/>
            <ac:cxnSpMk id="48" creationId="{6C508C88-19B7-05AE-2858-E82DFEDDD6AC}"/>
          </ac:cxnSpMkLst>
        </pc:cxnChg>
        <pc:cxnChg chg="mod">
          <ac:chgData name="Tommi Rautava" userId="01a9baa109686274" providerId="LiveId" clId="{EAD43E08-E83B-432C-ABD0-9CDB466B304C}" dt="2022-12-06T19:52:00.783" v="4829" actId="692"/>
          <ac:cxnSpMkLst>
            <pc:docMk/>
            <pc:sldMk cId="2984245097" sldId="289"/>
            <ac:cxnSpMk id="50" creationId="{0A343705-5980-D24B-94C7-82C190B4DEB4}"/>
          </ac:cxnSpMkLst>
        </pc:cxnChg>
        <pc:cxnChg chg="mod">
          <ac:chgData name="Tommi Rautava" userId="01a9baa109686274" providerId="LiveId" clId="{EAD43E08-E83B-432C-ABD0-9CDB466B304C}" dt="2022-12-06T19:52:00.783" v="4829" actId="692"/>
          <ac:cxnSpMkLst>
            <pc:docMk/>
            <pc:sldMk cId="2984245097" sldId="289"/>
            <ac:cxnSpMk id="54" creationId="{B83A868F-9837-12AE-EB69-ACE792BD9E2F}"/>
          </ac:cxnSpMkLst>
        </pc:cxnChg>
        <pc:cxnChg chg="mod">
          <ac:chgData name="Tommi Rautava" userId="01a9baa109686274" providerId="LiveId" clId="{EAD43E08-E83B-432C-ABD0-9CDB466B304C}" dt="2022-12-06T19:52:00.783" v="4829" actId="692"/>
          <ac:cxnSpMkLst>
            <pc:docMk/>
            <pc:sldMk cId="2984245097" sldId="289"/>
            <ac:cxnSpMk id="56" creationId="{4A5AA1AB-C759-1EB5-8B3B-73135828DEAF}"/>
          </ac:cxnSpMkLst>
        </pc:cxnChg>
      </pc:sldChg>
      <pc:sldChg chg="addSp modSp add mod">
        <pc:chgData name="Tommi Rautava" userId="01a9baa109686274" providerId="LiveId" clId="{EAD43E08-E83B-432C-ABD0-9CDB466B304C}" dt="2022-12-10T13:14:23.614" v="13549" actId="962"/>
        <pc:sldMkLst>
          <pc:docMk/>
          <pc:sldMk cId="3831407405" sldId="290"/>
        </pc:sldMkLst>
        <pc:spChg chg="mod">
          <ac:chgData name="Tommi Rautava" userId="01a9baa109686274" providerId="LiveId" clId="{EAD43E08-E83B-432C-ABD0-9CDB466B304C}" dt="2022-12-06T17:23:18.753" v="3816" actId="20577"/>
          <ac:spMkLst>
            <pc:docMk/>
            <pc:sldMk cId="3831407405" sldId="290"/>
            <ac:spMk id="2" creationId="{2BE70681-A40F-464C-B005-1AE68A5EEDA5}"/>
          </ac:spMkLst>
        </pc:spChg>
        <pc:spChg chg="mod">
          <ac:chgData name="Tommi Rautava" userId="01a9baa109686274" providerId="LiveId" clId="{EAD43E08-E83B-432C-ABD0-9CDB466B304C}" dt="2022-12-10T13:14:23.614" v="13549" actId="962"/>
          <ac:spMkLst>
            <pc:docMk/>
            <pc:sldMk cId="3831407405" sldId="290"/>
            <ac:spMk id="8" creationId="{C1160073-B4F4-D938-781E-4AB838DAD1CD}"/>
          </ac:spMkLst>
        </pc:spChg>
        <pc:picChg chg="add mod">
          <ac:chgData name="Tommi Rautava" userId="01a9baa109686274" providerId="LiveId" clId="{EAD43E08-E83B-432C-ABD0-9CDB466B304C}" dt="2022-12-10T13:02:17.183" v="13477" actId="962"/>
          <ac:picMkLst>
            <pc:docMk/>
            <pc:sldMk cId="3831407405" sldId="290"/>
            <ac:picMk id="3" creationId="{CF14814F-53F1-5708-7B47-F7F1289E3C71}"/>
          </ac:picMkLst>
        </pc:picChg>
      </pc:sldChg>
      <pc:sldChg chg="addSp delSp modSp add mod modTransition modAnim">
        <pc:chgData name="Tommi Rautava" userId="01a9baa109686274" providerId="LiveId" clId="{EAD43E08-E83B-432C-ABD0-9CDB466B304C}" dt="2022-12-10T13:25:21.920" v="13584" actId="166"/>
        <pc:sldMkLst>
          <pc:docMk/>
          <pc:sldMk cId="3527432938" sldId="291"/>
        </pc:sldMkLst>
        <pc:spChg chg="mod ord">
          <ac:chgData name="Tommi Rautava" userId="01a9baa109686274" providerId="LiveId" clId="{EAD43E08-E83B-432C-ABD0-9CDB466B304C}" dt="2022-12-10T13:25:21.920" v="13584" actId="166"/>
          <ac:spMkLst>
            <pc:docMk/>
            <pc:sldMk cId="3527432938" sldId="291"/>
            <ac:spMk id="2" creationId="{625DD8C5-8ABB-05A0-BCE6-D78BA5541DA1}"/>
          </ac:spMkLst>
        </pc:spChg>
        <pc:spChg chg="add del mod">
          <ac:chgData name="Tommi Rautava" userId="01a9baa109686274" providerId="LiveId" clId="{EAD43E08-E83B-432C-ABD0-9CDB466B304C}" dt="2022-12-08T16:07:59.127" v="5421"/>
          <ac:spMkLst>
            <pc:docMk/>
            <pc:sldMk cId="3527432938" sldId="291"/>
            <ac:spMk id="4" creationId="{183F40CD-132B-C197-9939-1EA7E07A7CBE}"/>
          </ac:spMkLst>
        </pc:spChg>
        <pc:spChg chg="add mod">
          <ac:chgData name="Tommi Rautava" userId="01a9baa109686274" providerId="LiveId" clId="{EAD43E08-E83B-432C-ABD0-9CDB466B304C}" dt="2022-12-08T16:08:00.400" v="5422" actId="6549"/>
          <ac:spMkLst>
            <pc:docMk/>
            <pc:sldMk cId="3527432938" sldId="291"/>
            <ac:spMk id="5" creationId="{653CE048-17D1-F647-7D65-C99CA20D223C}"/>
          </ac:spMkLst>
        </pc:spChg>
        <pc:spChg chg="add del mod">
          <ac:chgData name="Tommi Rautava" userId="01a9baa109686274" providerId="LiveId" clId="{EAD43E08-E83B-432C-ABD0-9CDB466B304C}" dt="2022-12-08T16:07:59.127" v="5421"/>
          <ac:spMkLst>
            <pc:docMk/>
            <pc:sldMk cId="3527432938" sldId="291"/>
            <ac:spMk id="8" creationId="{1943591C-A9FA-3EA9-9619-D173AA7B983E}"/>
          </ac:spMkLst>
        </pc:spChg>
        <pc:spChg chg="add del mod">
          <ac:chgData name="Tommi Rautava" userId="01a9baa109686274" providerId="LiveId" clId="{EAD43E08-E83B-432C-ABD0-9CDB466B304C}" dt="2022-12-08T16:07:59.127" v="5421"/>
          <ac:spMkLst>
            <pc:docMk/>
            <pc:sldMk cId="3527432938" sldId="291"/>
            <ac:spMk id="9" creationId="{807397F6-C146-FF4D-4972-DB0174A055A5}"/>
          </ac:spMkLst>
        </pc:spChg>
        <pc:spChg chg="del mod">
          <ac:chgData name="Tommi Rautava" userId="01a9baa109686274" providerId="LiveId" clId="{EAD43E08-E83B-432C-ABD0-9CDB466B304C}" dt="2022-12-06T20:16:08.979" v="5059"/>
          <ac:spMkLst>
            <pc:docMk/>
            <pc:sldMk cId="3527432938" sldId="291"/>
            <ac:spMk id="16" creationId="{A4409B44-4CEA-CBC5-B580-B745C7D446C7}"/>
          </ac:spMkLst>
        </pc:spChg>
        <pc:picChg chg="add del mod">
          <ac:chgData name="Tommi Rautava" userId="01a9baa109686274" providerId="LiveId" clId="{EAD43E08-E83B-432C-ABD0-9CDB466B304C}" dt="2022-12-10T13:03:08.010" v="13490" actId="478"/>
          <ac:picMkLst>
            <pc:docMk/>
            <pc:sldMk cId="3527432938" sldId="291"/>
            <ac:picMk id="3" creationId="{6AD86DD6-2FE5-6094-D604-270D0C7128F2}"/>
          </ac:picMkLst>
        </pc:picChg>
        <pc:picChg chg="add mod">
          <ac:chgData name="Tommi Rautava" userId="01a9baa109686274" providerId="LiveId" clId="{EAD43E08-E83B-432C-ABD0-9CDB466B304C}" dt="2022-12-10T13:17:29.998" v="13573" actId="962"/>
          <ac:picMkLst>
            <pc:docMk/>
            <pc:sldMk cId="3527432938" sldId="291"/>
            <ac:picMk id="4" creationId="{56995076-8DC2-B424-5415-7E4D3E91AFF4}"/>
          </ac:picMkLst>
        </pc:picChg>
        <pc:picChg chg="add mod">
          <ac:chgData name="Tommi Rautava" userId="01a9baa109686274" providerId="LiveId" clId="{EAD43E08-E83B-432C-ABD0-9CDB466B304C}" dt="2022-12-10T12:57:11.051" v="12892" actId="962"/>
          <ac:picMkLst>
            <pc:docMk/>
            <pc:sldMk cId="3527432938" sldId="291"/>
            <ac:picMk id="6" creationId="{C3A5E497-C520-2638-F41F-26B7870015E1}"/>
          </ac:picMkLst>
        </pc:picChg>
        <pc:picChg chg="add mod">
          <ac:chgData name="Tommi Rautava" userId="01a9baa109686274" providerId="LiveId" clId="{EAD43E08-E83B-432C-ABD0-9CDB466B304C}" dt="2022-12-10T13:17:27.645" v="13572" actId="13244"/>
          <ac:picMkLst>
            <pc:docMk/>
            <pc:sldMk cId="3527432938" sldId="291"/>
            <ac:picMk id="7" creationId="{76A2E4E7-14D3-448B-3F60-BF3F6E5FADD1}"/>
          </ac:picMkLst>
        </pc:picChg>
        <pc:picChg chg="del">
          <ac:chgData name="Tommi Rautava" userId="01a9baa109686274" providerId="LiveId" clId="{EAD43E08-E83B-432C-ABD0-9CDB466B304C}" dt="2022-12-06T20:16:07.509" v="5058" actId="21"/>
          <ac:picMkLst>
            <pc:docMk/>
            <pc:sldMk cId="3527432938" sldId="291"/>
            <ac:picMk id="22" creationId="{1B59836E-5AAD-8FF9-B45B-2201777C1F0A}"/>
          </ac:picMkLst>
        </pc:picChg>
      </pc:sldChg>
      <pc:sldChg chg="add del modTransition">
        <pc:chgData name="Tommi Rautava" userId="01a9baa109686274" providerId="LiveId" clId="{EAD43E08-E83B-432C-ABD0-9CDB466B304C}" dt="2022-12-06T20:07:18.385" v="4950" actId="47"/>
        <pc:sldMkLst>
          <pc:docMk/>
          <pc:sldMk cId="178855752" sldId="292"/>
        </pc:sldMkLst>
      </pc:sldChg>
      <pc:sldChg chg="add del">
        <pc:chgData name="Tommi Rautava" userId="01a9baa109686274" providerId="LiveId" clId="{EAD43E08-E83B-432C-ABD0-9CDB466B304C}" dt="2022-12-06T18:20:11.283" v="3914"/>
        <pc:sldMkLst>
          <pc:docMk/>
          <pc:sldMk cId="3141534671" sldId="292"/>
        </pc:sldMkLst>
      </pc:sldChg>
      <pc:sldChg chg="addSp delSp modSp add del mod modTransition modAnim modNotesTx">
        <pc:chgData name="Tommi Rautava" userId="01a9baa109686274" providerId="LiveId" clId="{EAD43E08-E83B-432C-ABD0-9CDB466B304C}" dt="2022-12-10T13:19:30.796" v="13580" actId="1036"/>
        <pc:sldMkLst>
          <pc:docMk/>
          <pc:sldMk cId="2178421641" sldId="293"/>
        </pc:sldMkLst>
        <pc:spChg chg="mod">
          <ac:chgData name="Tommi Rautava" userId="01a9baa109686274" providerId="LiveId" clId="{EAD43E08-E83B-432C-ABD0-9CDB466B304C}" dt="2022-12-10T13:12:16.041" v="13538" actId="13244"/>
          <ac:spMkLst>
            <pc:docMk/>
            <pc:sldMk cId="2178421641" sldId="293"/>
            <ac:spMk id="2" creationId="{7DED038F-5A25-4675-9ACF-3FC99A36C9CE}"/>
          </ac:spMkLst>
        </pc:spChg>
        <pc:spChg chg="add del mod">
          <ac:chgData name="Tommi Rautava" userId="01a9baa109686274" providerId="LiveId" clId="{EAD43E08-E83B-432C-ABD0-9CDB466B304C}" dt="2022-12-08T16:03:53.281" v="5378"/>
          <ac:spMkLst>
            <pc:docMk/>
            <pc:sldMk cId="2178421641" sldId="293"/>
            <ac:spMk id="3" creationId="{123F0DB8-CCF0-12E0-9D62-796F3C82954F}"/>
          </ac:spMkLst>
        </pc:spChg>
        <pc:spChg chg="mod">
          <ac:chgData name="Tommi Rautava" userId="01a9baa109686274" providerId="LiveId" clId="{EAD43E08-E83B-432C-ABD0-9CDB466B304C}" dt="2022-12-10T13:19:30.796" v="13580" actId="1036"/>
          <ac:spMkLst>
            <pc:docMk/>
            <pc:sldMk cId="2178421641" sldId="293"/>
            <ac:spMk id="4" creationId="{441CCA58-661B-4830-97C1-8D6D2855CE91}"/>
          </ac:spMkLst>
        </pc:spChg>
        <pc:spChg chg="add del mod">
          <ac:chgData name="Tommi Rautava" userId="01a9baa109686274" providerId="LiveId" clId="{EAD43E08-E83B-432C-ABD0-9CDB466B304C}" dt="2022-12-08T16:05:42.824" v="5388"/>
          <ac:spMkLst>
            <pc:docMk/>
            <pc:sldMk cId="2178421641" sldId="293"/>
            <ac:spMk id="5" creationId="{64A1A410-4CBA-E94E-1ABB-A4E5A81ED1EA}"/>
          </ac:spMkLst>
        </pc:spChg>
        <pc:spChg chg="add del mod">
          <ac:chgData name="Tommi Rautava" userId="01a9baa109686274" providerId="LiveId" clId="{EAD43E08-E83B-432C-ABD0-9CDB466B304C}" dt="2022-12-08T16:57:02.631" v="8200"/>
          <ac:spMkLst>
            <pc:docMk/>
            <pc:sldMk cId="2178421641" sldId="293"/>
            <ac:spMk id="7" creationId="{7061CDC4-EFC7-43B5-C1EB-20F8835C7940}"/>
          </ac:spMkLst>
        </pc:spChg>
        <pc:spChg chg="mod">
          <ac:chgData name="Tommi Rautava" userId="01a9baa109686274" providerId="LiveId" clId="{EAD43E08-E83B-432C-ABD0-9CDB466B304C}" dt="2022-12-06T19:50:35.803" v="4616"/>
          <ac:spMkLst>
            <pc:docMk/>
            <pc:sldMk cId="2178421641" sldId="293"/>
            <ac:spMk id="8" creationId="{604A213B-4BED-6862-A45C-7D95D29C4E32}"/>
          </ac:spMkLst>
        </pc:spChg>
        <pc:spChg chg="mod">
          <ac:chgData name="Tommi Rautava" userId="01a9baa109686274" providerId="LiveId" clId="{EAD43E08-E83B-432C-ABD0-9CDB466B304C}" dt="2022-12-06T19:50:35.803" v="4616"/>
          <ac:spMkLst>
            <pc:docMk/>
            <pc:sldMk cId="2178421641" sldId="293"/>
            <ac:spMk id="10" creationId="{080392C6-00E9-4362-1B8A-70A9EBA02A7E}"/>
          </ac:spMkLst>
        </pc:spChg>
        <pc:spChg chg="mod">
          <ac:chgData name="Tommi Rautava" userId="01a9baa109686274" providerId="LiveId" clId="{EAD43E08-E83B-432C-ABD0-9CDB466B304C}" dt="2022-12-06T19:50:35.803" v="4616"/>
          <ac:spMkLst>
            <pc:docMk/>
            <pc:sldMk cId="2178421641" sldId="293"/>
            <ac:spMk id="13" creationId="{0D9B0B7E-29FE-67AC-147C-CB8401B9A819}"/>
          </ac:spMkLst>
        </pc:spChg>
        <pc:spChg chg="mod">
          <ac:chgData name="Tommi Rautava" userId="01a9baa109686274" providerId="LiveId" clId="{EAD43E08-E83B-432C-ABD0-9CDB466B304C}" dt="2022-12-06T19:50:35.803" v="4616"/>
          <ac:spMkLst>
            <pc:docMk/>
            <pc:sldMk cId="2178421641" sldId="293"/>
            <ac:spMk id="15" creationId="{E018C301-7A6D-FD10-E0E1-6B7E8A6A55FC}"/>
          </ac:spMkLst>
        </pc:spChg>
        <pc:spChg chg="mod">
          <ac:chgData name="Tommi Rautava" userId="01a9baa109686274" providerId="LiveId" clId="{EAD43E08-E83B-432C-ABD0-9CDB466B304C}" dt="2022-12-06T19:50:35.803" v="4616"/>
          <ac:spMkLst>
            <pc:docMk/>
            <pc:sldMk cId="2178421641" sldId="293"/>
            <ac:spMk id="18" creationId="{D6F57AD5-1612-2B36-ACFD-DA38E3D3BB43}"/>
          </ac:spMkLst>
        </pc:spChg>
        <pc:spChg chg="mod">
          <ac:chgData name="Tommi Rautava" userId="01a9baa109686274" providerId="LiveId" clId="{EAD43E08-E83B-432C-ABD0-9CDB466B304C}" dt="2022-12-06T19:50:35.803" v="4616"/>
          <ac:spMkLst>
            <pc:docMk/>
            <pc:sldMk cId="2178421641" sldId="293"/>
            <ac:spMk id="19" creationId="{4394A76B-2E1E-0903-847A-44C7D17A605F}"/>
          </ac:spMkLst>
        </pc:spChg>
        <pc:spChg chg="mod">
          <ac:chgData name="Tommi Rautava" userId="01a9baa109686274" providerId="LiveId" clId="{EAD43E08-E83B-432C-ABD0-9CDB466B304C}" dt="2022-12-06T19:50:35.803" v="4616"/>
          <ac:spMkLst>
            <pc:docMk/>
            <pc:sldMk cId="2178421641" sldId="293"/>
            <ac:spMk id="21" creationId="{59427F82-A6FF-64D6-AC9C-424507FB83AD}"/>
          </ac:spMkLst>
        </pc:spChg>
        <pc:spChg chg="mod">
          <ac:chgData name="Tommi Rautava" userId="01a9baa109686274" providerId="LiveId" clId="{EAD43E08-E83B-432C-ABD0-9CDB466B304C}" dt="2022-12-06T19:50:35.803" v="4616"/>
          <ac:spMkLst>
            <pc:docMk/>
            <pc:sldMk cId="2178421641" sldId="293"/>
            <ac:spMk id="24" creationId="{F7477424-6817-858E-8937-414948592BC3}"/>
          </ac:spMkLst>
        </pc:spChg>
        <pc:spChg chg="mod">
          <ac:chgData name="Tommi Rautava" userId="01a9baa109686274" providerId="LiveId" clId="{EAD43E08-E83B-432C-ABD0-9CDB466B304C}" dt="2022-12-06T19:50:35.803" v="4616"/>
          <ac:spMkLst>
            <pc:docMk/>
            <pc:sldMk cId="2178421641" sldId="293"/>
            <ac:spMk id="27" creationId="{0A2B5DCC-F410-FB9D-B444-C19C510D53CD}"/>
          </ac:spMkLst>
        </pc:spChg>
        <pc:spChg chg="mod topLvl">
          <ac:chgData name="Tommi Rautava" userId="01a9baa109686274" providerId="LiveId" clId="{EAD43E08-E83B-432C-ABD0-9CDB466B304C}" dt="2022-12-06T20:00:24.009" v="4921" actId="165"/>
          <ac:spMkLst>
            <pc:docMk/>
            <pc:sldMk cId="2178421641" sldId="293"/>
            <ac:spMk id="29" creationId="{2AE30F9A-A9AB-DE65-F2E4-23DB0CC38E5C}"/>
          </ac:spMkLst>
        </pc:spChg>
        <pc:spChg chg="mod topLvl">
          <ac:chgData name="Tommi Rautava" userId="01a9baa109686274" providerId="LiveId" clId="{EAD43E08-E83B-432C-ABD0-9CDB466B304C}" dt="2022-12-10T13:13:07.746" v="13544" actId="13244"/>
          <ac:spMkLst>
            <pc:docMk/>
            <pc:sldMk cId="2178421641" sldId="293"/>
            <ac:spMk id="30" creationId="{6E15BE2F-C221-D27F-B9E9-70E24CD5A80B}"/>
          </ac:spMkLst>
        </pc:spChg>
        <pc:spChg chg="mod topLvl">
          <ac:chgData name="Tommi Rautava" userId="01a9baa109686274" providerId="LiveId" clId="{EAD43E08-E83B-432C-ABD0-9CDB466B304C}" dt="2022-12-06T20:00:24.009" v="4921" actId="165"/>
          <ac:spMkLst>
            <pc:docMk/>
            <pc:sldMk cId="2178421641" sldId="293"/>
            <ac:spMk id="31" creationId="{AE6EB396-350C-C705-7C84-D6E6F029FAA6}"/>
          </ac:spMkLst>
        </pc:spChg>
        <pc:spChg chg="mod topLvl">
          <ac:chgData name="Tommi Rautava" userId="01a9baa109686274" providerId="LiveId" clId="{EAD43E08-E83B-432C-ABD0-9CDB466B304C}" dt="2022-12-10T13:19:13.904" v="13579" actId="13244"/>
          <ac:spMkLst>
            <pc:docMk/>
            <pc:sldMk cId="2178421641" sldId="293"/>
            <ac:spMk id="32" creationId="{31E2645A-EC1B-7203-C2CF-13005D1AC120}"/>
          </ac:spMkLst>
        </pc:spChg>
        <pc:spChg chg="mod topLvl">
          <ac:chgData name="Tommi Rautava" userId="01a9baa109686274" providerId="LiveId" clId="{EAD43E08-E83B-432C-ABD0-9CDB466B304C}" dt="2022-12-10T13:19:11.670" v="13578" actId="13244"/>
          <ac:spMkLst>
            <pc:docMk/>
            <pc:sldMk cId="2178421641" sldId="293"/>
            <ac:spMk id="33" creationId="{716F2689-194B-14E3-D3AC-9023F10A6DF0}"/>
          </ac:spMkLst>
        </pc:spChg>
        <pc:grpChg chg="del">
          <ac:chgData name="Tommi Rautava" userId="01a9baa109686274" providerId="LiveId" clId="{EAD43E08-E83B-432C-ABD0-9CDB466B304C}" dt="2022-12-06T19:59:26.532" v="4919" actId="165"/>
          <ac:grpSpMkLst>
            <pc:docMk/>
            <pc:sldMk cId="2178421641" sldId="293"/>
            <ac:grpSpMk id="3" creationId="{07891491-25AE-7305-1936-93BCE6E884F1}"/>
          </ac:grpSpMkLst>
        </pc:grpChg>
        <pc:grpChg chg="del ord">
          <ac:chgData name="Tommi Rautava" userId="01a9baa109686274" providerId="LiveId" clId="{EAD43E08-E83B-432C-ABD0-9CDB466B304C}" dt="2022-12-06T20:00:24.009" v="4921" actId="165"/>
          <ac:grpSpMkLst>
            <pc:docMk/>
            <pc:sldMk cId="2178421641" sldId="293"/>
            <ac:grpSpMk id="5" creationId="{2F58F8EC-1514-5E26-9FBB-49B68B5B3EFB}"/>
          </ac:grpSpMkLst>
        </pc:grpChg>
        <pc:grpChg chg="add del mod">
          <ac:chgData name="Tommi Rautava" userId="01a9baa109686274" providerId="LiveId" clId="{EAD43E08-E83B-432C-ABD0-9CDB466B304C}" dt="2022-12-06T19:50:39.397" v="4617"/>
          <ac:grpSpMkLst>
            <pc:docMk/>
            <pc:sldMk cId="2178421641" sldId="293"/>
            <ac:grpSpMk id="7" creationId="{C0879EC4-8918-96CF-F3C7-C0F45B6DE135}"/>
          </ac:grpSpMkLst>
        </pc:grpChg>
        <pc:grpChg chg="add mod ord">
          <ac:chgData name="Tommi Rautava" userId="01a9baa109686274" providerId="LiveId" clId="{EAD43E08-E83B-432C-ABD0-9CDB466B304C}" dt="2022-12-10T13:13:01.954" v="13542" actId="962"/>
          <ac:grpSpMkLst>
            <pc:docMk/>
            <pc:sldMk cId="2178421641" sldId="293"/>
            <ac:grpSpMk id="34" creationId="{9F7C7E1A-04CB-E5BA-CAC1-D16DBBD10DE5}"/>
          </ac:grpSpMkLst>
        </pc:grpChg>
        <pc:picChg chg="mod">
          <ac:chgData name="Tommi Rautava" userId="01a9baa109686274" providerId="LiveId" clId="{EAD43E08-E83B-432C-ABD0-9CDB466B304C}" dt="2022-12-10T13:12:03.598" v="13536" actId="13244"/>
          <ac:picMkLst>
            <pc:docMk/>
            <pc:sldMk cId="2178421641" sldId="293"/>
            <ac:picMk id="6" creationId="{13B0C1A5-F696-4F2E-C3A6-123C0DA45515}"/>
          </ac:picMkLst>
        </pc:picChg>
        <pc:picChg chg="mod topLvl">
          <ac:chgData name="Tommi Rautava" userId="01a9baa109686274" providerId="LiveId" clId="{EAD43E08-E83B-432C-ABD0-9CDB466B304C}" dt="2022-12-10T12:54:41.934" v="12512" actId="962"/>
          <ac:picMkLst>
            <pc:docMk/>
            <pc:sldMk cId="2178421641" sldId="293"/>
            <ac:picMk id="16" creationId="{C42D2A8E-3A9D-FF14-C59F-55A87290DEF6}"/>
          </ac:picMkLst>
        </pc:picChg>
        <pc:picChg chg="mod topLvl">
          <ac:chgData name="Tommi Rautava" userId="01a9baa109686274" providerId="LiveId" clId="{EAD43E08-E83B-432C-ABD0-9CDB466B304C}" dt="2022-12-10T12:54:48.641" v="12520" actId="962"/>
          <ac:picMkLst>
            <pc:docMk/>
            <pc:sldMk cId="2178421641" sldId="293"/>
            <ac:picMk id="20" creationId="{7BC161C7-92EB-D779-F81B-5BF2C2A26815}"/>
          </ac:picMkLst>
        </pc:picChg>
        <pc:picChg chg="mod topLvl">
          <ac:chgData name="Tommi Rautava" userId="01a9baa109686274" providerId="LiveId" clId="{EAD43E08-E83B-432C-ABD0-9CDB466B304C}" dt="2022-12-10T12:54:36.353" v="12488" actId="962"/>
          <ac:picMkLst>
            <pc:docMk/>
            <pc:sldMk cId="2178421641" sldId="293"/>
            <ac:picMk id="22" creationId="{A8FA1A8B-90F7-5EBA-0004-CF0761DDEAB0}"/>
          </ac:picMkLst>
        </pc:picChg>
        <pc:picChg chg="mod ord topLvl">
          <ac:chgData name="Tommi Rautava" userId="01a9baa109686274" providerId="LiveId" clId="{EAD43E08-E83B-432C-ABD0-9CDB466B304C}" dt="2022-12-06T20:06:01.191" v="4935" actId="164"/>
          <ac:picMkLst>
            <pc:docMk/>
            <pc:sldMk cId="2178421641" sldId="293"/>
            <ac:picMk id="26" creationId="{BF5070B4-B575-B483-2892-B209ED02D58A}"/>
          </ac:picMkLst>
        </pc:picChg>
        <pc:picChg chg="mod topLvl">
          <ac:chgData name="Tommi Rautava" userId="01a9baa109686274" providerId="LiveId" clId="{EAD43E08-E83B-432C-ABD0-9CDB466B304C}" dt="2022-12-10T12:54:29.919" v="12452" actId="962"/>
          <ac:picMkLst>
            <pc:docMk/>
            <pc:sldMk cId="2178421641" sldId="293"/>
            <ac:picMk id="28" creationId="{C8CBC6DF-CFAB-9698-E06F-793F0A28B362}"/>
          </ac:picMkLst>
        </pc:picChg>
        <pc:cxnChg chg="mod">
          <ac:chgData name="Tommi Rautava" userId="01a9baa109686274" providerId="LiveId" clId="{EAD43E08-E83B-432C-ABD0-9CDB466B304C}" dt="2022-12-06T19:50:35.803" v="4616"/>
          <ac:cxnSpMkLst>
            <pc:docMk/>
            <pc:sldMk cId="2178421641" sldId="293"/>
            <ac:cxnSpMk id="9" creationId="{01F666FB-88FF-A236-5A87-50D056AA03E8}"/>
          </ac:cxnSpMkLst>
        </pc:cxnChg>
        <pc:cxnChg chg="mod">
          <ac:chgData name="Tommi Rautava" userId="01a9baa109686274" providerId="LiveId" clId="{EAD43E08-E83B-432C-ABD0-9CDB466B304C}" dt="2022-12-06T19:50:35.803" v="4616"/>
          <ac:cxnSpMkLst>
            <pc:docMk/>
            <pc:sldMk cId="2178421641" sldId="293"/>
            <ac:cxnSpMk id="11" creationId="{E5794855-8913-6C7F-9937-AB4A014717DC}"/>
          </ac:cxnSpMkLst>
        </pc:cxnChg>
        <pc:cxnChg chg="mod">
          <ac:chgData name="Tommi Rautava" userId="01a9baa109686274" providerId="LiveId" clId="{EAD43E08-E83B-432C-ABD0-9CDB466B304C}" dt="2022-12-06T19:50:35.803" v="4616"/>
          <ac:cxnSpMkLst>
            <pc:docMk/>
            <pc:sldMk cId="2178421641" sldId="293"/>
            <ac:cxnSpMk id="12" creationId="{F46D35EB-DF59-0963-1668-DC853BD34DDF}"/>
          </ac:cxnSpMkLst>
        </pc:cxnChg>
        <pc:cxnChg chg="mod">
          <ac:chgData name="Tommi Rautava" userId="01a9baa109686274" providerId="LiveId" clId="{EAD43E08-E83B-432C-ABD0-9CDB466B304C}" dt="2022-12-06T19:50:35.803" v="4616"/>
          <ac:cxnSpMkLst>
            <pc:docMk/>
            <pc:sldMk cId="2178421641" sldId="293"/>
            <ac:cxnSpMk id="14" creationId="{C4F41478-2CB2-D763-14CD-F883C3E83E96}"/>
          </ac:cxnSpMkLst>
        </pc:cxnChg>
        <pc:cxnChg chg="mod">
          <ac:chgData name="Tommi Rautava" userId="01a9baa109686274" providerId="LiveId" clId="{EAD43E08-E83B-432C-ABD0-9CDB466B304C}" dt="2022-12-06T19:50:35.803" v="4616"/>
          <ac:cxnSpMkLst>
            <pc:docMk/>
            <pc:sldMk cId="2178421641" sldId="293"/>
            <ac:cxnSpMk id="17" creationId="{DB6CD007-68B3-F919-A7A3-537A00C5660C}"/>
          </ac:cxnSpMkLst>
        </pc:cxnChg>
        <pc:cxnChg chg="mod">
          <ac:chgData name="Tommi Rautava" userId="01a9baa109686274" providerId="LiveId" clId="{EAD43E08-E83B-432C-ABD0-9CDB466B304C}" dt="2022-12-06T19:50:35.803" v="4616"/>
          <ac:cxnSpMkLst>
            <pc:docMk/>
            <pc:sldMk cId="2178421641" sldId="293"/>
            <ac:cxnSpMk id="23" creationId="{E915189E-6765-7442-3114-F0BE10CDA95E}"/>
          </ac:cxnSpMkLst>
        </pc:cxnChg>
        <pc:cxnChg chg="mod">
          <ac:chgData name="Tommi Rautava" userId="01a9baa109686274" providerId="LiveId" clId="{EAD43E08-E83B-432C-ABD0-9CDB466B304C}" dt="2022-12-06T19:50:35.803" v="4616"/>
          <ac:cxnSpMkLst>
            <pc:docMk/>
            <pc:sldMk cId="2178421641" sldId="293"/>
            <ac:cxnSpMk id="25" creationId="{7579E5A0-E77E-A01B-40DC-F5F1309454B4}"/>
          </ac:cxnSpMkLst>
        </pc:cxnChg>
      </pc:sldChg>
      <pc:sldChg chg="addSp delSp modSp add mod modAnim">
        <pc:chgData name="Tommi Rautava" userId="01a9baa109686274" providerId="LiveId" clId="{EAD43E08-E83B-432C-ABD0-9CDB466B304C}" dt="2022-12-10T13:01:39.335" v="13474" actId="962"/>
        <pc:sldMkLst>
          <pc:docMk/>
          <pc:sldMk cId="4011695969" sldId="294"/>
        </pc:sldMkLst>
        <pc:spChg chg="mod">
          <ac:chgData name="Tommi Rautava" userId="01a9baa109686274" providerId="LiveId" clId="{EAD43E08-E83B-432C-ABD0-9CDB466B304C}" dt="2022-12-08T16:05:51.120" v="5391" actId="27636"/>
          <ac:spMkLst>
            <pc:docMk/>
            <pc:sldMk cId="4011695969" sldId="294"/>
            <ac:spMk id="2" creationId="{E9768982-5476-4872-8498-FE67A06F7EBC}"/>
          </ac:spMkLst>
        </pc:spChg>
        <pc:spChg chg="add del mod">
          <ac:chgData name="Tommi Rautava" userId="01a9baa109686274" providerId="LiveId" clId="{EAD43E08-E83B-432C-ABD0-9CDB466B304C}" dt="2022-12-08T16:05:51.083" v="5390"/>
          <ac:spMkLst>
            <pc:docMk/>
            <pc:sldMk cId="4011695969" sldId="294"/>
            <ac:spMk id="4" creationId="{FC909595-4145-B5B2-0533-916F65BB1AE4}"/>
          </ac:spMkLst>
        </pc:spChg>
        <pc:spChg chg="mod topLvl">
          <ac:chgData name="Tommi Rautava" userId="01a9baa109686274" providerId="LiveId" clId="{EAD43E08-E83B-432C-ABD0-9CDB466B304C}" dt="2022-12-06T20:09:18.418" v="4959" actId="164"/>
          <ac:spMkLst>
            <pc:docMk/>
            <pc:sldMk cId="4011695969" sldId="294"/>
            <ac:spMk id="5" creationId="{DF88B89C-E485-4500-8123-BCF9D48997B1}"/>
          </ac:spMkLst>
        </pc:spChg>
        <pc:spChg chg="mod topLvl">
          <ac:chgData name="Tommi Rautava" userId="01a9baa109686274" providerId="LiveId" clId="{EAD43E08-E83B-432C-ABD0-9CDB466B304C}" dt="2022-12-06T20:09:18.418" v="4959" actId="164"/>
          <ac:spMkLst>
            <pc:docMk/>
            <pc:sldMk cId="4011695969" sldId="294"/>
            <ac:spMk id="18" creationId="{F361FFD9-4CF6-40FF-9839-5D843164E51E}"/>
          </ac:spMkLst>
        </pc:spChg>
        <pc:spChg chg="mod topLvl">
          <ac:chgData name="Tommi Rautava" userId="01a9baa109686274" providerId="LiveId" clId="{EAD43E08-E83B-432C-ABD0-9CDB466B304C}" dt="2022-12-06T20:09:18.418" v="4959" actId="164"/>
          <ac:spMkLst>
            <pc:docMk/>
            <pc:sldMk cId="4011695969" sldId="294"/>
            <ac:spMk id="26" creationId="{A003655B-B611-4CA4-92B0-8606482B5B19}"/>
          </ac:spMkLst>
        </pc:spChg>
        <pc:spChg chg="mod topLvl">
          <ac:chgData name="Tommi Rautava" userId="01a9baa109686274" providerId="LiveId" clId="{EAD43E08-E83B-432C-ABD0-9CDB466B304C}" dt="2022-12-06T20:09:18.418" v="4959" actId="164"/>
          <ac:spMkLst>
            <pc:docMk/>
            <pc:sldMk cId="4011695969" sldId="294"/>
            <ac:spMk id="30" creationId="{63BA474F-B4C5-4950-8408-BC360FC006BC}"/>
          </ac:spMkLst>
        </pc:spChg>
        <pc:spChg chg="mod topLvl">
          <ac:chgData name="Tommi Rautava" userId="01a9baa109686274" providerId="LiveId" clId="{EAD43E08-E83B-432C-ABD0-9CDB466B304C}" dt="2022-12-06T20:09:18.418" v="4959" actId="164"/>
          <ac:spMkLst>
            <pc:docMk/>
            <pc:sldMk cId="4011695969" sldId="294"/>
            <ac:spMk id="32" creationId="{D9922D12-7057-444F-AE1E-CED2536ED659}"/>
          </ac:spMkLst>
        </pc:spChg>
        <pc:spChg chg="mod topLvl">
          <ac:chgData name="Tommi Rautava" userId="01a9baa109686274" providerId="LiveId" clId="{EAD43E08-E83B-432C-ABD0-9CDB466B304C}" dt="2022-12-06T20:09:18.418" v="4959" actId="164"/>
          <ac:spMkLst>
            <pc:docMk/>
            <pc:sldMk cId="4011695969" sldId="294"/>
            <ac:spMk id="33" creationId="{02159FFB-98F6-479F-A705-77ADAD0878E5}"/>
          </ac:spMkLst>
        </pc:spChg>
        <pc:spChg chg="mod topLvl">
          <ac:chgData name="Tommi Rautava" userId="01a9baa109686274" providerId="LiveId" clId="{EAD43E08-E83B-432C-ABD0-9CDB466B304C}" dt="2022-12-06T20:09:31.726" v="4960" actId="164"/>
          <ac:spMkLst>
            <pc:docMk/>
            <pc:sldMk cId="4011695969" sldId="294"/>
            <ac:spMk id="34" creationId="{16E4B877-34C2-4EF1-9DF1-01DE91C131B0}"/>
          </ac:spMkLst>
        </pc:spChg>
        <pc:spChg chg="mod topLvl">
          <ac:chgData name="Tommi Rautava" userId="01a9baa109686274" providerId="LiveId" clId="{EAD43E08-E83B-432C-ABD0-9CDB466B304C}" dt="2022-12-06T20:09:18.418" v="4959" actId="164"/>
          <ac:spMkLst>
            <pc:docMk/>
            <pc:sldMk cId="4011695969" sldId="294"/>
            <ac:spMk id="36" creationId="{7F4622EE-4D81-466E-9036-9ECCCED5611E}"/>
          </ac:spMkLst>
        </pc:spChg>
        <pc:spChg chg="mod topLvl">
          <ac:chgData name="Tommi Rautava" userId="01a9baa109686274" providerId="LiveId" clId="{EAD43E08-E83B-432C-ABD0-9CDB466B304C}" dt="2022-12-06T20:09:18.418" v="4959" actId="164"/>
          <ac:spMkLst>
            <pc:docMk/>
            <pc:sldMk cId="4011695969" sldId="294"/>
            <ac:spMk id="52" creationId="{D630E284-3C78-4323-978B-608AD996694E}"/>
          </ac:spMkLst>
        </pc:spChg>
        <pc:grpChg chg="add mod">
          <ac:chgData name="Tommi Rautava" userId="01a9baa109686274" providerId="LiveId" clId="{EAD43E08-E83B-432C-ABD0-9CDB466B304C}" dt="2022-12-10T13:01:39.335" v="13474" actId="962"/>
          <ac:grpSpMkLst>
            <pc:docMk/>
            <pc:sldMk cId="4011695969" sldId="294"/>
            <ac:grpSpMk id="3" creationId="{F5797FB5-9AB7-5893-93B5-5165AADEE3FD}"/>
          </ac:grpSpMkLst>
        </pc:grpChg>
        <pc:grpChg chg="del">
          <ac:chgData name="Tommi Rautava" userId="01a9baa109686274" providerId="LiveId" clId="{EAD43E08-E83B-432C-ABD0-9CDB466B304C}" dt="2022-12-06T20:07:35.922" v="4951" actId="165"/>
          <ac:grpSpMkLst>
            <pc:docMk/>
            <pc:sldMk cId="4011695969" sldId="294"/>
            <ac:grpSpMk id="4" creationId="{50A96EEF-B7E0-9C25-2D67-60779204FB55}"/>
          </ac:grpSpMkLst>
        </pc:grpChg>
        <pc:grpChg chg="add mod">
          <ac:chgData name="Tommi Rautava" userId="01a9baa109686274" providerId="LiveId" clId="{EAD43E08-E83B-432C-ABD0-9CDB466B304C}" dt="2022-12-10T13:01:05.066" v="13386" actId="962"/>
          <ac:grpSpMkLst>
            <pc:docMk/>
            <pc:sldMk cId="4011695969" sldId="294"/>
            <ac:grpSpMk id="6" creationId="{7E5FBB7E-3237-FEC2-A518-543E14C75B5E}"/>
          </ac:grpSpMkLst>
        </pc:grpChg>
        <pc:picChg chg="mod">
          <ac:chgData name="Tommi Rautava" userId="01a9baa109686274" providerId="LiveId" clId="{EAD43E08-E83B-432C-ABD0-9CDB466B304C}" dt="2022-12-10T13:00:24.424" v="13369" actId="1076"/>
          <ac:picMkLst>
            <pc:docMk/>
            <pc:sldMk cId="4011695969" sldId="294"/>
            <ac:picMk id="7" creationId="{2B07C24A-1EBB-464E-8D1D-F9CF4D84DD09}"/>
          </ac:picMkLst>
        </pc:picChg>
        <pc:cxnChg chg="mod topLvl">
          <ac:chgData name="Tommi Rautava" userId="01a9baa109686274" providerId="LiveId" clId="{EAD43E08-E83B-432C-ABD0-9CDB466B304C}" dt="2022-12-06T20:09:31.726" v="4960" actId="164"/>
          <ac:cxnSpMkLst>
            <pc:docMk/>
            <pc:sldMk cId="4011695969" sldId="294"/>
            <ac:cxnSpMk id="13" creationId="{370AA0EE-70CB-4085-8552-C2E706435393}"/>
          </ac:cxnSpMkLst>
        </pc:cxnChg>
        <pc:cxnChg chg="mod topLvl">
          <ac:chgData name="Tommi Rautava" userId="01a9baa109686274" providerId="LiveId" clId="{EAD43E08-E83B-432C-ABD0-9CDB466B304C}" dt="2022-12-06T20:09:31.726" v="4960" actId="164"/>
          <ac:cxnSpMkLst>
            <pc:docMk/>
            <pc:sldMk cId="4011695969" sldId="294"/>
            <ac:cxnSpMk id="19" creationId="{A3F3C46C-10A8-4A7C-B6C2-E52F332A69C4}"/>
          </ac:cxnSpMkLst>
        </pc:cxnChg>
        <pc:cxnChg chg="mod topLvl">
          <ac:chgData name="Tommi Rautava" userId="01a9baa109686274" providerId="LiveId" clId="{EAD43E08-E83B-432C-ABD0-9CDB466B304C}" dt="2022-12-06T20:09:31.726" v="4960" actId="164"/>
          <ac:cxnSpMkLst>
            <pc:docMk/>
            <pc:sldMk cId="4011695969" sldId="294"/>
            <ac:cxnSpMk id="21" creationId="{6B8C13B3-606E-4E56-A582-9E6788B3DAD6}"/>
          </ac:cxnSpMkLst>
        </pc:cxnChg>
        <pc:cxnChg chg="mod topLvl">
          <ac:chgData name="Tommi Rautava" userId="01a9baa109686274" providerId="LiveId" clId="{EAD43E08-E83B-432C-ABD0-9CDB466B304C}" dt="2022-12-06T20:09:31.726" v="4960" actId="164"/>
          <ac:cxnSpMkLst>
            <pc:docMk/>
            <pc:sldMk cId="4011695969" sldId="294"/>
            <ac:cxnSpMk id="23" creationId="{D9FA7668-B5EF-42B9-BB96-B013B1D9F5DD}"/>
          </ac:cxnSpMkLst>
        </pc:cxnChg>
        <pc:cxnChg chg="mod topLvl">
          <ac:chgData name="Tommi Rautava" userId="01a9baa109686274" providerId="LiveId" clId="{EAD43E08-E83B-432C-ABD0-9CDB466B304C}" dt="2022-12-06T20:09:31.726" v="4960" actId="164"/>
          <ac:cxnSpMkLst>
            <pc:docMk/>
            <pc:sldMk cId="4011695969" sldId="294"/>
            <ac:cxnSpMk id="27" creationId="{E9D1D76B-18E2-4833-9115-CB53006C3F80}"/>
          </ac:cxnSpMkLst>
        </pc:cxnChg>
        <pc:cxnChg chg="mod topLvl">
          <ac:chgData name="Tommi Rautava" userId="01a9baa109686274" providerId="LiveId" clId="{EAD43E08-E83B-432C-ABD0-9CDB466B304C}" dt="2022-12-06T20:09:31.726" v="4960" actId="164"/>
          <ac:cxnSpMkLst>
            <pc:docMk/>
            <pc:sldMk cId="4011695969" sldId="294"/>
            <ac:cxnSpMk id="31" creationId="{59D3CE71-C7FD-47D7-BCE4-72AA8E5B0D57}"/>
          </ac:cxnSpMkLst>
        </pc:cxnChg>
        <pc:cxnChg chg="mod topLvl">
          <ac:chgData name="Tommi Rautava" userId="01a9baa109686274" providerId="LiveId" clId="{EAD43E08-E83B-432C-ABD0-9CDB466B304C}" dt="2022-12-06T20:09:31.726" v="4960" actId="164"/>
          <ac:cxnSpMkLst>
            <pc:docMk/>
            <pc:sldMk cId="4011695969" sldId="294"/>
            <ac:cxnSpMk id="43" creationId="{6A4C364F-2AE5-47D9-8176-FEF21D0E1285}"/>
          </ac:cxnSpMkLst>
        </pc:cxnChg>
      </pc:sldChg>
      <pc:sldChg chg="addSp delSp modSp add mod modNotesTx">
        <pc:chgData name="Tommi Rautava" userId="01a9baa109686274" providerId="LiveId" clId="{EAD43E08-E83B-432C-ABD0-9CDB466B304C}" dt="2022-12-10T13:25:25.472" v="13585" actId="166"/>
        <pc:sldMkLst>
          <pc:docMk/>
          <pc:sldMk cId="15492871" sldId="295"/>
        </pc:sldMkLst>
        <pc:spChg chg="mod ord">
          <ac:chgData name="Tommi Rautava" userId="01a9baa109686274" providerId="LiveId" clId="{EAD43E08-E83B-432C-ABD0-9CDB466B304C}" dt="2022-12-10T13:25:25.472" v="13585" actId="166"/>
          <ac:spMkLst>
            <pc:docMk/>
            <pc:sldMk cId="15492871" sldId="295"/>
            <ac:spMk id="2" creationId="{625DD8C5-8ABB-05A0-BCE6-D78BA5541DA1}"/>
          </ac:spMkLst>
        </pc:spChg>
        <pc:spChg chg="mod">
          <ac:chgData name="Tommi Rautava" userId="01a9baa109686274" providerId="LiveId" clId="{EAD43E08-E83B-432C-ABD0-9CDB466B304C}" dt="2022-12-10T13:20:06.267" v="13581" actId="13244"/>
          <ac:spMkLst>
            <pc:docMk/>
            <pc:sldMk cId="15492871" sldId="295"/>
            <ac:spMk id="5" creationId="{653CE048-17D1-F647-7D65-C99CA20D223C}"/>
          </ac:spMkLst>
        </pc:spChg>
        <pc:spChg chg="add del mod">
          <ac:chgData name="Tommi Rautava" userId="01a9baa109686274" providerId="LiveId" clId="{EAD43E08-E83B-432C-ABD0-9CDB466B304C}" dt="2022-12-10T06:41:09.408" v="9514" actId="931"/>
          <ac:spMkLst>
            <pc:docMk/>
            <pc:sldMk cId="15492871" sldId="295"/>
            <ac:spMk id="8" creationId="{95885C90-A01D-98BF-A3E6-84627E121149}"/>
          </ac:spMkLst>
        </pc:spChg>
        <pc:spChg chg="add del mod">
          <ac:chgData name="Tommi Rautava" userId="01a9baa109686274" providerId="LiveId" clId="{EAD43E08-E83B-432C-ABD0-9CDB466B304C}" dt="2022-12-10T06:42:32.100" v="9518" actId="931"/>
          <ac:spMkLst>
            <pc:docMk/>
            <pc:sldMk cId="15492871" sldId="295"/>
            <ac:spMk id="12" creationId="{EA4A11A3-E49E-DE55-BC56-A211EC91D886}"/>
          </ac:spMkLst>
        </pc:spChg>
        <pc:picChg chg="del">
          <ac:chgData name="Tommi Rautava" userId="01a9baa109686274" providerId="LiveId" clId="{EAD43E08-E83B-432C-ABD0-9CDB466B304C}" dt="2022-12-10T13:03:19.326" v="13492" actId="478"/>
          <ac:picMkLst>
            <pc:docMk/>
            <pc:sldMk cId="15492871" sldId="295"/>
            <ac:picMk id="3" creationId="{6AD86DD6-2FE5-6094-D604-270D0C7128F2}"/>
          </ac:picMkLst>
        </pc:picChg>
        <pc:picChg chg="del">
          <ac:chgData name="Tommi Rautava" userId="01a9baa109686274" providerId="LiveId" clId="{EAD43E08-E83B-432C-ABD0-9CDB466B304C}" dt="2022-12-10T06:39:09.316" v="9484" actId="478"/>
          <ac:picMkLst>
            <pc:docMk/>
            <pc:sldMk cId="15492871" sldId="295"/>
            <ac:picMk id="6" creationId="{C3A5E497-C520-2638-F41F-26B7870015E1}"/>
          </ac:picMkLst>
        </pc:picChg>
        <pc:picChg chg="del">
          <ac:chgData name="Tommi Rautava" userId="01a9baa109686274" providerId="LiveId" clId="{EAD43E08-E83B-432C-ABD0-9CDB466B304C}" dt="2022-12-10T06:53:03.253" v="9948" actId="478"/>
          <ac:picMkLst>
            <pc:docMk/>
            <pc:sldMk cId="15492871" sldId="295"/>
            <ac:picMk id="7" creationId="{76A2E4E7-14D3-448B-3F60-BF3F6E5FADD1}"/>
          </ac:picMkLst>
        </pc:picChg>
        <pc:picChg chg="add del mod">
          <ac:chgData name="Tommi Rautava" userId="01a9baa109686274" providerId="LiveId" clId="{EAD43E08-E83B-432C-ABD0-9CDB466B304C}" dt="2022-12-10T06:42:25.631" v="9517" actId="478"/>
          <ac:picMkLst>
            <pc:docMk/>
            <pc:sldMk cId="15492871" sldId="295"/>
            <ac:picMk id="10" creationId="{B7F0FA17-F4BD-413E-AD96-F4A6F7B029AB}"/>
          </ac:picMkLst>
        </pc:picChg>
        <pc:picChg chg="add mod">
          <ac:chgData name="Tommi Rautava" userId="01a9baa109686274" providerId="LiveId" clId="{EAD43E08-E83B-432C-ABD0-9CDB466B304C}" dt="2022-12-10T12:57:47.637" v="13028" actId="962"/>
          <ac:picMkLst>
            <pc:docMk/>
            <pc:sldMk cId="15492871" sldId="295"/>
            <ac:picMk id="14" creationId="{12134BF8-6E65-5DE3-6412-1600952E997D}"/>
          </ac:picMkLst>
        </pc:picChg>
        <pc:picChg chg="add mod">
          <ac:chgData name="Tommi Rautava" userId="01a9baa109686274" providerId="LiveId" clId="{EAD43E08-E83B-432C-ABD0-9CDB466B304C}" dt="2022-12-10T13:17:42.819" v="13575" actId="13244"/>
          <ac:picMkLst>
            <pc:docMk/>
            <pc:sldMk cId="15492871" sldId="295"/>
            <ac:picMk id="15" creationId="{A8FD435A-74A4-8EC7-1316-42ED85B0DA38}"/>
          </ac:picMkLst>
        </pc:picChg>
      </pc:sldChg>
      <pc:sldChg chg="addSp delSp modSp add del mod modTransition modClrScheme chgLayout">
        <pc:chgData name="Tommi Rautava" userId="01a9baa109686274" providerId="LiveId" clId="{EAD43E08-E83B-432C-ABD0-9CDB466B304C}" dt="2022-12-07T16:03:37.684" v="5103" actId="47"/>
        <pc:sldMkLst>
          <pc:docMk/>
          <pc:sldMk cId="740880187" sldId="295"/>
        </pc:sldMkLst>
        <pc:spChg chg="mod ord">
          <ac:chgData name="Tommi Rautava" userId="01a9baa109686274" providerId="LiveId" clId="{EAD43E08-E83B-432C-ABD0-9CDB466B304C}" dt="2022-12-07T16:03:09.637" v="5102"/>
          <ac:spMkLst>
            <pc:docMk/>
            <pc:sldMk cId="740880187" sldId="295"/>
            <ac:spMk id="2" creationId="{6599D29D-A776-CF63-DEA9-C4042221BE66}"/>
          </ac:spMkLst>
        </pc:spChg>
        <pc:spChg chg="add del mod ord">
          <ac:chgData name="Tommi Rautava" userId="01a9baa109686274" providerId="LiveId" clId="{EAD43E08-E83B-432C-ABD0-9CDB466B304C}" dt="2022-12-07T16:00:23.482" v="5084" actId="931"/>
          <ac:spMkLst>
            <pc:docMk/>
            <pc:sldMk cId="740880187" sldId="295"/>
            <ac:spMk id="3" creationId="{1D468055-16EC-22FF-46A5-374CE7DD89AD}"/>
          </ac:spMkLst>
        </pc:spChg>
        <pc:spChg chg="add del mod ord">
          <ac:chgData name="Tommi Rautava" userId="01a9baa109686274" providerId="LiveId" clId="{EAD43E08-E83B-432C-ABD0-9CDB466B304C}" dt="2022-12-07T16:01:12.789" v="5087" actId="700"/>
          <ac:spMkLst>
            <pc:docMk/>
            <pc:sldMk cId="740880187" sldId="295"/>
            <ac:spMk id="6" creationId="{C13C4249-92AF-87CA-8267-860D822860B7}"/>
          </ac:spMkLst>
        </pc:spChg>
        <pc:spChg chg="add del mod">
          <ac:chgData name="Tommi Rautava" userId="01a9baa109686274" providerId="LiveId" clId="{EAD43E08-E83B-432C-ABD0-9CDB466B304C}" dt="2022-12-07T16:03:09.637" v="5102"/>
          <ac:spMkLst>
            <pc:docMk/>
            <pc:sldMk cId="740880187" sldId="295"/>
            <ac:spMk id="7" creationId="{EDDD247E-FE12-9B3B-AFCE-B6E7D4C609E1}"/>
          </ac:spMkLst>
        </pc:spChg>
        <pc:spChg chg="add del mod">
          <ac:chgData name="Tommi Rautava" userId="01a9baa109686274" providerId="LiveId" clId="{EAD43E08-E83B-432C-ABD0-9CDB466B304C}" dt="2022-12-07T16:03:09.637" v="5102"/>
          <ac:spMkLst>
            <pc:docMk/>
            <pc:sldMk cId="740880187" sldId="295"/>
            <ac:spMk id="8" creationId="{8A31BA76-0F9B-56AA-A778-8A0F2D2AA0CD}"/>
          </ac:spMkLst>
        </pc:spChg>
        <pc:picChg chg="add mod ord">
          <ac:chgData name="Tommi Rautava" userId="01a9baa109686274" providerId="LiveId" clId="{EAD43E08-E83B-432C-ABD0-9CDB466B304C}" dt="2022-12-07T16:03:09.637" v="5102"/>
          <ac:picMkLst>
            <pc:docMk/>
            <pc:sldMk cId="740880187" sldId="295"/>
            <ac:picMk id="5" creationId="{5EEF0B7F-70D6-35EB-90B5-2004EF23E908}"/>
          </ac:picMkLst>
        </pc:picChg>
      </pc:sldChg>
      <pc:sldChg chg="add del">
        <pc:chgData name="Tommi Rautava" userId="01a9baa109686274" providerId="LiveId" clId="{EAD43E08-E83B-432C-ABD0-9CDB466B304C}" dt="2022-12-06T19:56:04.690" v="4899" actId="47"/>
        <pc:sldMkLst>
          <pc:docMk/>
          <pc:sldMk cId="1639860976" sldId="295"/>
        </pc:sldMkLst>
      </pc:sldChg>
      <pc:sldChg chg="add del modAnim">
        <pc:chgData name="Tommi Rautava" userId="01a9baa109686274" providerId="LiveId" clId="{EAD43E08-E83B-432C-ABD0-9CDB466B304C}" dt="2022-12-08T16:42:01.140" v="8166" actId="47"/>
        <pc:sldMkLst>
          <pc:docMk/>
          <pc:sldMk cId="2402808239" sldId="295"/>
        </pc:sldMkLst>
      </pc:sldChg>
      <pc:sldChg chg="addSp modSp new del mod modClrScheme chgLayout">
        <pc:chgData name="Tommi Rautava" userId="01a9baa109686274" providerId="LiveId" clId="{EAD43E08-E83B-432C-ABD0-9CDB466B304C}" dt="2022-12-07T16:28:43.851" v="5113" actId="47"/>
        <pc:sldMkLst>
          <pc:docMk/>
          <pc:sldMk cId="3376155608" sldId="295"/>
        </pc:sldMkLst>
        <pc:spChg chg="add mod">
          <ac:chgData name="Tommi Rautava" userId="01a9baa109686274" providerId="LiveId" clId="{EAD43E08-E83B-432C-ABD0-9CDB466B304C}" dt="2022-12-07T16:13:55.810" v="5110" actId="700"/>
          <ac:spMkLst>
            <pc:docMk/>
            <pc:sldMk cId="3376155608" sldId="295"/>
            <ac:spMk id="2" creationId="{2CBC0DC7-25AD-8CD7-9BFB-1E0959F69831}"/>
          </ac:spMkLst>
        </pc:spChg>
        <pc:spChg chg="add mod">
          <ac:chgData name="Tommi Rautava" userId="01a9baa109686274" providerId="LiveId" clId="{EAD43E08-E83B-432C-ABD0-9CDB466B304C}" dt="2022-12-07T16:14:15.697" v="5112"/>
          <ac:spMkLst>
            <pc:docMk/>
            <pc:sldMk cId="3376155608" sldId="295"/>
            <ac:spMk id="3" creationId="{2E0D2ACD-81C0-F0C9-787F-499612E22AD0}"/>
          </ac:spMkLst>
        </pc:spChg>
      </pc:sldChg>
      <pc:sldChg chg="add del modAnim">
        <pc:chgData name="Tommi Rautava" userId="01a9baa109686274" providerId="LiveId" clId="{EAD43E08-E83B-432C-ABD0-9CDB466B304C}" dt="2022-12-08T16:20:50.630" v="5460" actId="2696"/>
        <pc:sldMkLst>
          <pc:docMk/>
          <pc:sldMk cId="4140834567" sldId="295"/>
        </pc:sldMkLst>
      </pc:sldChg>
      <pc:sldMasterChg chg="modSp mod modTransition addSldLayout delSldLayout modSldLayout sldLayoutOrd">
        <pc:chgData name="Tommi Rautava" userId="01a9baa109686274" providerId="LiveId" clId="{EAD43E08-E83B-432C-ABD0-9CDB466B304C}" dt="2022-12-08T16:43:45.765" v="8171" actId="166"/>
        <pc:sldMasterMkLst>
          <pc:docMk/>
          <pc:sldMasterMk cId="1560129178" sldId="2147483648"/>
        </pc:sldMasterMkLst>
        <pc:spChg chg="mod ord">
          <ac:chgData name="Tommi Rautava" userId="01a9baa109686274" providerId="LiveId" clId="{EAD43E08-E83B-432C-ABD0-9CDB466B304C}" dt="2022-12-08T16:43:45.765" v="8171" actId="166"/>
          <ac:spMkLst>
            <pc:docMk/>
            <pc:sldMasterMk cId="1560129178" sldId="2147483648"/>
            <ac:spMk id="2" creationId="{5730040C-C710-323A-2BD2-67A4FF2DD9DC}"/>
          </ac:spMkLst>
        </pc:spChg>
        <pc:spChg chg="mod">
          <ac:chgData name="Tommi Rautava" userId="01a9baa109686274" providerId="LiveId" clId="{EAD43E08-E83B-432C-ABD0-9CDB466B304C}" dt="2022-12-08T15:53:38.784" v="5316" actId="3064"/>
          <ac:spMkLst>
            <pc:docMk/>
            <pc:sldMasterMk cId="1560129178" sldId="2147483648"/>
            <ac:spMk id="3" creationId="{3B9AAF96-EBD1-9957-9BA2-454E227050B4}"/>
          </ac:spMkLst>
        </pc:spChg>
        <pc:sldLayoutChg chg="modSp mod modTransition">
          <pc:chgData name="Tommi Rautava" userId="01a9baa109686274" providerId="LiveId" clId="{EAD43E08-E83B-432C-ABD0-9CDB466B304C}" dt="2022-12-08T16:04:23.502" v="5380" actId="242"/>
          <pc:sldLayoutMkLst>
            <pc:docMk/>
            <pc:sldMasterMk cId="1560129178" sldId="2147483648"/>
            <pc:sldLayoutMk cId="1125986129" sldId="2147483649"/>
          </pc:sldLayoutMkLst>
          <pc:spChg chg="mod">
            <ac:chgData name="Tommi Rautava" userId="01a9baa109686274" providerId="LiveId" clId="{EAD43E08-E83B-432C-ABD0-9CDB466B304C}" dt="2022-12-08T15:58:17.329" v="5340" actId="242"/>
            <ac:spMkLst>
              <pc:docMk/>
              <pc:sldMasterMk cId="1560129178" sldId="2147483648"/>
              <pc:sldLayoutMk cId="1125986129" sldId="2147483649"/>
              <ac:spMk id="2" creationId="{32A7DC6C-73EA-8B46-AC72-680704A114DD}"/>
            </ac:spMkLst>
          </pc:spChg>
          <pc:spChg chg="mod">
            <ac:chgData name="Tommi Rautava" userId="01a9baa109686274" providerId="LiveId" clId="{EAD43E08-E83B-432C-ABD0-9CDB466B304C}" dt="2022-12-08T16:04:23.502" v="5380" actId="242"/>
            <ac:spMkLst>
              <pc:docMk/>
              <pc:sldMasterMk cId="1560129178" sldId="2147483648"/>
              <pc:sldLayoutMk cId="1125986129" sldId="2147483649"/>
              <ac:spMk id="3" creationId="{D5DA0A7B-EECA-C2E9-5F7F-4B3418BCCCC0}"/>
            </ac:spMkLst>
          </pc:spChg>
        </pc:sldLayoutChg>
        <pc:sldLayoutChg chg="delSp modSp mod modTransition">
          <pc:chgData name="Tommi Rautava" userId="01a9baa109686274" providerId="LiveId" clId="{EAD43E08-E83B-432C-ABD0-9CDB466B304C}" dt="2022-12-08T15:59:42.944" v="5350" actId="122"/>
          <pc:sldLayoutMkLst>
            <pc:docMk/>
            <pc:sldMasterMk cId="1560129178" sldId="2147483648"/>
            <pc:sldLayoutMk cId="1577522066" sldId="2147483650"/>
          </pc:sldLayoutMkLst>
          <pc:spChg chg="del mod">
            <ac:chgData name="Tommi Rautava" userId="01a9baa109686274" providerId="LiveId" clId="{EAD43E08-E83B-432C-ABD0-9CDB466B304C}" dt="2022-12-08T15:59:11.504" v="5347" actId="478"/>
            <ac:spMkLst>
              <pc:docMk/>
              <pc:sldMasterMk cId="1560129178" sldId="2147483648"/>
              <pc:sldLayoutMk cId="1577522066" sldId="2147483650"/>
              <ac:spMk id="2" creationId="{46B15114-BE65-325F-C79D-9A049B43651B}"/>
            </ac:spMkLst>
          </pc:spChg>
          <pc:spChg chg="mod">
            <ac:chgData name="Tommi Rautava" userId="01a9baa109686274" providerId="LiveId" clId="{EAD43E08-E83B-432C-ABD0-9CDB466B304C}" dt="2022-12-08T15:59:42.944" v="5350" actId="122"/>
            <ac:spMkLst>
              <pc:docMk/>
              <pc:sldMasterMk cId="1560129178" sldId="2147483648"/>
              <pc:sldLayoutMk cId="1577522066" sldId="2147483650"/>
              <ac:spMk id="3" creationId="{1531E1B8-1414-3975-DA22-082977C4B65B}"/>
            </ac:spMkLst>
          </pc:spChg>
        </pc:sldLayoutChg>
        <pc:sldLayoutChg chg="modSp mod ord modTransition">
          <pc:chgData name="Tommi Rautava" userId="01a9baa109686274" providerId="LiveId" clId="{EAD43E08-E83B-432C-ABD0-9CDB466B304C}" dt="2022-12-08T16:04:30.834" v="5381" actId="242"/>
          <pc:sldLayoutMkLst>
            <pc:docMk/>
            <pc:sldMasterMk cId="1560129178" sldId="2147483648"/>
            <pc:sldLayoutMk cId="1548276225" sldId="2147483651"/>
          </pc:sldLayoutMkLst>
          <pc:spChg chg="mod">
            <ac:chgData name="Tommi Rautava" userId="01a9baa109686274" providerId="LiveId" clId="{EAD43E08-E83B-432C-ABD0-9CDB466B304C}" dt="2022-12-08T15:58:27.888" v="5342" actId="242"/>
            <ac:spMkLst>
              <pc:docMk/>
              <pc:sldMasterMk cId="1560129178" sldId="2147483648"/>
              <pc:sldLayoutMk cId="1548276225" sldId="2147483651"/>
              <ac:spMk id="2" creationId="{4AD02660-6D18-5589-F6C8-EDC8C3778C73}"/>
            </ac:spMkLst>
          </pc:spChg>
          <pc:spChg chg="mod">
            <ac:chgData name="Tommi Rautava" userId="01a9baa109686274" providerId="LiveId" clId="{EAD43E08-E83B-432C-ABD0-9CDB466B304C}" dt="2022-12-08T16:04:30.834" v="5381" actId="242"/>
            <ac:spMkLst>
              <pc:docMk/>
              <pc:sldMasterMk cId="1560129178" sldId="2147483648"/>
              <pc:sldLayoutMk cId="1548276225" sldId="2147483651"/>
              <ac:spMk id="3" creationId="{12837987-0559-5614-E1FB-005B4DCA13CA}"/>
            </ac:spMkLst>
          </pc:spChg>
        </pc:sldLayoutChg>
        <pc:sldLayoutChg chg="modSp modTransition modAnim">
          <pc:chgData name="Tommi Rautava" userId="01a9baa109686274" providerId="LiveId" clId="{EAD43E08-E83B-432C-ABD0-9CDB466B304C}" dt="2022-12-08T16:30:46.728" v="5498"/>
          <pc:sldLayoutMkLst>
            <pc:docMk/>
            <pc:sldMasterMk cId="1560129178" sldId="2147483648"/>
            <pc:sldLayoutMk cId="2591857373" sldId="2147483652"/>
          </pc:sldLayoutMkLst>
          <pc:spChg chg="mod">
            <ac:chgData name="Tommi Rautava" userId="01a9baa109686274" providerId="LiveId" clId="{EAD43E08-E83B-432C-ABD0-9CDB466B304C}" dt="2022-12-08T15:41:14.604" v="5222" actId="2710"/>
            <ac:spMkLst>
              <pc:docMk/>
              <pc:sldMasterMk cId="1560129178" sldId="2147483648"/>
              <pc:sldLayoutMk cId="2591857373" sldId="2147483652"/>
              <ac:spMk id="3" creationId="{3315BB67-1D8C-A18A-44DA-BF06454B45C2}"/>
            </ac:spMkLst>
          </pc:spChg>
          <pc:spChg chg="mod">
            <ac:chgData name="Tommi Rautava" userId="01a9baa109686274" providerId="LiveId" clId="{EAD43E08-E83B-432C-ABD0-9CDB466B304C}" dt="2022-12-08T15:41:19.330" v="5225" actId="2710"/>
            <ac:spMkLst>
              <pc:docMk/>
              <pc:sldMasterMk cId="1560129178" sldId="2147483648"/>
              <pc:sldLayoutMk cId="2591857373" sldId="2147483652"/>
              <ac:spMk id="4" creationId="{25606A3F-4641-FE6F-B6F1-3E19B25E2553}"/>
            </ac:spMkLst>
          </pc:spChg>
        </pc:sldLayoutChg>
        <pc:sldLayoutChg chg="modSp modTransition">
          <pc:chgData name="Tommi Rautava" userId="01a9baa109686274" providerId="LiveId" clId="{EAD43E08-E83B-432C-ABD0-9CDB466B304C}" dt="2022-12-08T15:41:56.348" v="5235" actId="2710"/>
          <pc:sldLayoutMkLst>
            <pc:docMk/>
            <pc:sldMasterMk cId="1560129178" sldId="2147483648"/>
            <pc:sldLayoutMk cId="4167813797" sldId="2147483653"/>
          </pc:sldLayoutMkLst>
          <pc:spChg chg="mod">
            <ac:chgData name="Tommi Rautava" userId="01a9baa109686274" providerId="LiveId" clId="{EAD43E08-E83B-432C-ABD0-9CDB466B304C}" dt="2022-12-08T15:41:52.339" v="5234" actId="2710"/>
            <ac:spMkLst>
              <pc:docMk/>
              <pc:sldMasterMk cId="1560129178" sldId="2147483648"/>
              <pc:sldLayoutMk cId="4167813797" sldId="2147483653"/>
              <ac:spMk id="3" creationId="{AC4F1FB0-5359-8774-7C29-7149F6434EF5}"/>
            </ac:spMkLst>
          </pc:spChg>
          <pc:spChg chg="mod">
            <ac:chgData name="Tommi Rautava" userId="01a9baa109686274" providerId="LiveId" clId="{EAD43E08-E83B-432C-ABD0-9CDB466B304C}" dt="2022-12-08T15:41:33.156" v="5232" actId="2710"/>
            <ac:spMkLst>
              <pc:docMk/>
              <pc:sldMasterMk cId="1560129178" sldId="2147483648"/>
              <pc:sldLayoutMk cId="4167813797" sldId="2147483653"/>
              <ac:spMk id="4" creationId="{0E3C15F4-C5E4-7F52-E3E1-A8BD38A613B0}"/>
            </ac:spMkLst>
          </pc:spChg>
          <pc:spChg chg="mod">
            <ac:chgData name="Tommi Rautava" userId="01a9baa109686274" providerId="LiveId" clId="{EAD43E08-E83B-432C-ABD0-9CDB466B304C}" dt="2022-12-08T15:41:56.348" v="5235" actId="2710"/>
            <ac:spMkLst>
              <pc:docMk/>
              <pc:sldMasterMk cId="1560129178" sldId="2147483648"/>
              <pc:sldLayoutMk cId="4167813797" sldId="2147483653"/>
              <ac:spMk id="5" creationId="{458235D0-8493-496D-9A7D-137F0339F63B}"/>
            </ac:spMkLst>
          </pc:spChg>
          <pc:spChg chg="mod">
            <ac:chgData name="Tommi Rautava" userId="01a9baa109686274" providerId="LiveId" clId="{EAD43E08-E83B-432C-ABD0-9CDB466B304C}" dt="2022-12-08T15:41:37.053" v="5233" actId="2710"/>
            <ac:spMkLst>
              <pc:docMk/>
              <pc:sldMasterMk cId="1560129178" sldId="2147483648"/>
              <pc:sldLayoutMk cId="4167813797" sldId="2147483653"/>
              <ac:spMk id="6" creationId="{A6082C9F-C733-9EB8-B090-E03516214AD1}"/>
            </ac:spMkLst>
          </pc:spChg>
        </pc:sldLayoutChg>
        <pc:sldLayoutChg chg="modTransition">
          <pc:chgData name="Tommi Rautava" userId="01a9baa109686274" providerId="LiveId" clId="{EAD43E08-E83B-432C-ABD0-9CDB466B304C}" dt="2022-11-28T22:02:17.622" v="1540"/>
          <pc:sldLayoutMkLst>
            <pc:docMk/>
            <pc:sldMasterMk cId="1560129178" sldId="2147483648"/>
            <pc:sldLayoutMk cId="362372073" sldId="2147483654"/>
          </pc:sldLayoutMkLst>
        </pc:sldLayoutChg>
        <pc:sldLayoutChg chg="modTransition">
          <pc:chgData name="Tommi Rautava" userId="01a9baa109686274" providerId="LiveId" clId="{EAD43E08-E83B-432C-ABD0-9CDB466B304C}" dt="2022-11-28T22:02:17.622" v="1540"/>
          <pc:sldLayoutMkLst>
            <pc:docMk/>
            <pc:sldMasterMk cId="1560129178" sldId="2147483648"/>
            <pc:sldLayoutMk cId="1398177211" sldId="2147483655"/>
          </pc:sldLayoutMkLst>
        </pc:sldLayoutChg>
        <pc:sldLayoutChg chg="modSp add mod modTransition">
          <pc:chgData name="Tommi Rautava" userId="01a9baa109686274" providerId="LiveId" clId="{EAD43E08-E83B-432C-ABD0-9CDB466B304C}" dt="2022-12-08T16:43:33.389" v="8170" actId="166"/>
          <pc:sldLayoutMkLst>
            <pc:docMk/>
            <pc:sldMasterMk cId="1560129178" sldId="2147483648"/>
            <pc:sldLayoutMk cId="875331777" sldId="2147483656"/>
          </pc:sldLayoutMkLst>
          <pc:spChg chg="ord">
            <ac:chgData name="Tommi Rautava" userId="01a9baa109686274" providerId="LiveId" clId="{EAD43E08-E83B-432C-ABD0-9CDB466B304C}" dt="2022-12-08T16:43:33.389" v="8170" actId="166"/>
            <ac:spMkLst>
              <pc:docMk/>
              <pc:sldMasterMk cId="1560129178" sldId="2147483648"/>
              <pc:sldLayoutMk cId="875331777" sldId="2147483656"/>
              <ac:spMk id="2" creationId="{46B15114-BE65-325F-C79D-9A049B43651B}"/>
            </ac:spMkLst>
          </pc:spChg>
        </pc:sldLayoutChg>
        <pc:sldLayoutChg chg="modSp del modTransition">
          <pc:chgData name="Tommi Rautava" userId="01a9baa109686274" providerId="LiveId" clId="{EAD43E08-E83B-432C-ABD0-9CDB466B304C}" dt="2022-12-08T15:56:27.135" v="5330" actId="2696"/>
          <pc:sldLayoutMkLst>
            <pc:docMk/>
            <pc:sldMasterMk cId="1560129178" sldId="2147483648"/>
            <pc:sldLayoutMk cId="1292010921" sldId="2147483656"/>
          </pc:sldLayoutMkLst>
          <pc:spChg chg="mod">
            <ac:chgData name="Tommi Rautava" userId="01a9baa109686274" providerId="LiveId" clId="{EAD43E08-E83B-432C-ABD0-9CDB466B304C}" dt="2022-12-08T15:39:14.764" v="5218" actId="255"/>
            <ac:spMkLst>
              <pc:docMk/>
              <pc:sldMasterMk cId="1560129178" sldId="2147483648"/>
              <pc:sldLayoutMk cId="1292010921" sldId="2147483656"/>
              <ac:spMk id="3" creationId="{FA62B2B9-D63C-50E6-CA01-06B3CC72FD18}"/>
            </ac:spMkLst>
          </pc:spChg>
          <pc:spChg chg="mod">
            <ac:chgData name="Tommi Rautava" userId="01a9baa109686274" providerId="LiveId" clId="{EAD43E08-E83B-432C-ABD0-9CDB466B304C}" dt="2022-12-08T15:39:09.780" v="5217" actId="255"/>
            <ac:spMkLst>
              <pc:docMk/>
              <pc:sldMasterMk cId="1560129178" sldId="2147483648"/>
              <pc:sldLayoutMk cId="1292010921" sldId="2147483656"/>
              <ac:spMk id="4" creationId="{20B88EBD-DA7C-1FA9-3D1A-BA3A2943D14F}"/>
            </ac:spMkLst>
          </pc:spChg>
        </pc:sldLayoutChg>
        <pc:sldLayoutChg chg="modSp add del mod ord modTransition">
          <pc:chgData name="Tommi Rautava" userId="01a9baa109686274" providerId="LiveId" clId="{EAD43E08-E83B-432C-ABD0-9CDB466B304C}" dt="2022-12-08T15:57:29.440" v="5336" actId="2696"/>
          <pc:sldLayoutMkLst>
            <pc:docMk/>
            <pc:sldMasterMk cId="1560129178" sldId="2147483648"/>
            <pc:sldLayoutMk cId="1544063369" sldId="2147483656"/>
          </pc:sldLayoutMkLst>
          <pc:spChg chg="mod">
            <ac:chgData name="Tommi Rautava" userId="01a9baa109686274" providerId="LiveId" clId="{EAD43E08-E83B-432C-ABD0-9CDB466B304C}" dt="2022-12-08T15:57:19.924" v="5335" actId="6549"/>
            <ac:spMkLst>
              <pc:docMk/>
              <pc:sldMasterMk cId="1560129178" sldId="2147483648"/>
              <pc:sldLayoutMk cId="1544063369" sldId="2147483656"/>
              <ac:spMk id="3" creationId="{D5DA0A7B-EECA-C2E9-5F7F-4B3418BCCCC0}"/>
            </ac:spMkLst>
          </pc:spChg>
        </pc:sldLayoutChg>
        <pc:sldLayoutChg chg="modSp del modTransition">
          <pc:chgData name="Tommi Rautava" userId="01a9baa109686274" providerId="LiveId" clId="{EAD43E08-E83B-432C-ABD0-9CDB466B304C}" dt="2022-12-08T15:56:25.099" v="5329" actId="2696"/>
          <pc:sldLayoutMkLst>
            <pc:docMk/>
            <pc:sldMasterMk cId="1560129178" sldId="2147483648"/>
            <pc:sldLayoutMk cId="1305174458" sldId="2147483657"/>
          </pc:sldLayoutMkLst>
          <pc:spChg chg="mod">
            <ac:chgData name="Tommi Rautava" userId="01a9baa109686274" providerId="LiveId" clId="{EAD43E08-E83B-432C-ABD0-9CDB466B304C}" dt="2022-12-08T15:39:22.478" v="5219" actId="255"/>
            <ac:spMkLst>
              <pc:docMk/>
              <pc:sldMasterMk cId="1560129178" sldId="2147483648"/>
              <pc:sldLayoutMk cId="1305174458" sldId="2147483657"/>
              <ac:spMk id="4" creationId="{3D5E812C-3B39-0049-8E50-4E72292838F9}"/>
            </ac:spMkLst>
          </pc:spChg>
        </pc:sldLayoutChg>
        <pc:sldLayoutChg chg="del modTransition">
          <pc:chgData name="Tommi Rautava" userId="01a9baa109686274" providerId="LiveId" clId="{EAD43E08-E83B-432C-ABD0-9CDB466B304C}" dt="2022-12-08T15:56:14.941" v="5327" actId="2696"/>
          <pc:sldLayoutMkLst>
            <pc:docMk/>
            <pc:sldMasterMk cId="1560129178" sldId="2147483648"/>
            <pc:sldLayoutMk cId="690449774" sldId="2147483658"/>
          </pc:sldLayoutMkLst>
        </pc:sldLayoutChg>
        <pc:sldLayoutChg chg="del modTransition">
          <pc:chgData name="Tommi Rautava" userId="01a9baa109686274" providerId="LiveId" clId="{EAD43E08-E83B-432C-ABD0-9CDB466B304C}" dt="2022-12-08T15:56:18.962" v="5328" actId="2696"/>
          <pc:sldLayoutMkLst>
            <pc:docMk/>
            <pc:sldMasterMk cId="1560129178" sldId="2147483648"/>
            <pc:sldLayoutMk cId="1561465029" sldId="2147483659"/>
          </pc:sldLayoutMkLst>
        </pc:sldLayoutChg>
      </pc:sldMasterChg>
      <pc:sldMasterChg chg="add del mod addSldLayout delSldLayout modSldLayout">
        <pc:chgData name="Tommi Rautava" userId="01a9baa109686274" providerId="LiveId" clId="{EAD43E08-E83B-432C-ABD0-9CDB466B304C}" dt="2022-12-08T15:57:01.977" v="5332" actId="2890"/>
        <pc:sldMasterMkLst>
          <pc:docMk/>
          <pc:sldMasterMk cId="1952133415" sldId="2147483656"/>
        </pc:sldMasterMkLst>
        <pc:sldLayoutChg chg="add del mod replId">
          <pc:chgData name="Tommi Rautava" userId="01a9baa109686274" providerId="LiveId" clId="{EAD43E08-E83B-432C-ABD0-9CDB466B304C}" dt="2022-12-08T15:57:01.977" v="5332" actId="2890"/>
          <pc:sldLayoutMkLst>
            <pc:docMk/>
            <pc:sldMasterMk cId="1952133415" sldId="2147483656"/>
            <pc:sldLayoutMk cId="381057197" sldId="2147483657"/>
          </pc:sldLayoutMkLst>
        </pc:sldLayoutChg>
        <pc:sldLayoutChg chg="add del mod replId">
          <pc:chgData name="Tommi Rautava" userId="01a9baa109686274" providerId="LiveId" clId="{EAD43E08-E83B-432C-ABD0-9CDB466B304C}" dt="2022-12-08T15:57:01.977" v="5332" actId="2890"/>
          <pc:sldLayoutMkLst>
            <pc:docMk/>
            <pc:sldMasterMk cId="1952133415" sldId="2147483656"/>
            <pc:sldLayoutMk cId="1039681905" sldId="2147483658"/>
          </pc:sldLayoutMkLst>
        </pc:sldLayoutChg>
        <pc:sldLayoutChg chg="add del mod replId">
          <pc:chgData name="Tommi Rautava" userId="01a9baa109686274" providerId="LiveId" clId="{EAD43E08-E83B-432C-ABD0-9CDB466B304C}" dt="2022-12-08T15:57:01.977" v="5332" actId="2890"/>
          <pc:sldLayoutMkLst>
            <pc:docMk/>
            <pc:sldMasterMk cId="1952133415" sldId="2147483656"/>
            <pc:sldLayoutMk cId="3286099842" sldId="2147483659"/>
          </pc:sldLayoutMkLst>
        </pc:sldLayoutChg>
        <pc:sldLayoutChg chg="add del mod replId">
          <pc:chgData name="Tommi Rautava" userId="01a9baa109686274" providerId="LiveId" clId="{EAD43E08-E83B-432C-ABD0-9CDB466B304C}" dt="2022-12-08T15:57:01.977" v="5332" actId="2890"/>
          <pc:sldLayoutMkLst>
            <pc:docMk/>
            <pc:sldMasterMk cId="1952133415" sldId="2147483656"/>
            <pc:sldLayoutMk cId="3016008261" sldId="2147483660"/>
          </pc:sldLayoutMkLst>
        </pc:sldLayoutChg>
        <pc:sldLayoutChg chg="add del mod replId">
          <pc:chgData name="Tommi Rautava" userId="01a9baa109686274" providerId="LiveId" clId="{EAD43E08-E83B-432C-ABD0-9CDB466B304C}" dt="2022-12-08T15:57:01.977" v="5332" actId="2890"/>
          <pc:sldLayoutMkLst>
            <pc:docMk/>
            <pc:sldMasterMk cId="1952133415" sldId="2147483656"/>
            <pc:sldLayoutMk cId="29070020" sldId="2147483661"/>
          </pc:sldLayoutMkLst>
        </pc:sldLayoutChg>
        <pc:sldLayoutChg chg="add del mod replId">
          <pc:chgData name="Tommi Rautava" userId="01a9baa109686274" providerId="LiveId" clId="{EAD43E08-E83B-432C-ABD0-9CDB466B304C}" dt="2022-12-08T15:57:01.977" v="5332" actId="2890"/>
          <pc:sldLayoutMkLst>
            <pc:docMk/>
            <pc:sldMasterMk cId="1952133415" sldId="2147483656"/>
            <pc:sldLayoutMk cId="982379798" sldId="2147483662"/>
          </pc:sldLayoutMkLst>
        </pc:sldLayoutChg>
        <pc:sldLayoutChg chg="add del mod replId">
          <pc:chgData name="Tommi Rautava" userId="01a9baa109686274" providerId="LiveId" clId="{EAD43E08-E83B-432C-ABD0-9CDB466B304C}" dt="2022-12-08T15:57:01.977" v="5332" actId="2890"/>
          <pc:sldLayoutMkLst>
            <pc:docMk/>
            <pc:sldMasterMk cId="1952133415" sldId="2147483656"/>
            <pc:sldLayoutMk cId="2891065930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3BBBD-4496-43F0-BD0E-A0C59EB856AF}" type="datetimeFigureOut">
              <a:rPr lang="fi-FI" smtClean="0"/>
              <a:t>10.12.2022</a:t>
            </a:fld>
            <a:endParaRPr lang="fi-FI" dirty="0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 dirty="0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D5346-32C5-429B-A552-BCD2B73FBA71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4805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43868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Rakentamalla itse:</a:t>
            </a:r>
          </a:p>
          <a:p>
            <a:pPr marL="171450" indent="-171450">
              <a:buFontTx/>
              <a:buChar char="-"/>
            </a:pPr>
            <a:r>
              <a:rPr lang="fi-FI" dirty="0"/>
              <a:t>Koska kyseessä on avoimen lähdekoodin projekti, itserakentaminen on myös vaihtoehto.</a:t>
            </a:r>
          </a:p>
          <a:p>
            <a:pPr marL="171450" indent="-171450">
              <a:buFontTx/>
              <a:buChar char="-"/>
            </a:pPr>
            <a:r>
              <a:rPr lang="fi-FI" dirty="0"/>
              <a:t>Etenkin DIP-kantaisen ATmega328-piirin ympärille on helppo rakentaa proto-projekteja.</a:t>
            </a:r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96106-7786-4E8D-8020-8280325900D4}" type="slidenum">
              <a:rPr lang="fi-FI" smtClean="0"/>
              <a:t>13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13908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- ~30 USD / 50€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14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9179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- ~30 USD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15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10776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- 12-14€</a:t>
            </a:r>
          </a:p>
          <a:p>
            <a:r>
              <a:rPr lang="fi-FI" dirty="0"/>
              <a:t>- Klooni ~3€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16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98018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- 5-11€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17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1497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- ~30€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18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0009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- 12-26€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19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69036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Rakentamalla itse:</a:t>
            </a:r>
          </a:p>
          <a:p>
            <a:pPr marL="171450" indent="-171450">
              <a:buFontTx/>
              <a:buChar char="-"/>
            </a:pPr>
            <a:r>
              <a:rPr lang="fi-FI" dirty="0"/>
              <a:t>Koska kyseessä on avoimen lähdekoodin projekti, itserakentaminen on myös vaihtoehto.</a:t>
            </a:r>
          </a:p>
          <a:p>
            <a:pPr marL="171450" indent="-171450">
              <a:buFontTx/>
              <a:buChar char="-"/>
            </a:pPr>
            <a:r>
              <a:rPr lang="fi-FI" dirty="0"/>
              <a:t>Etenkin DIP-kantaisen ATmega328-piirin ympärille on helppo rakentaa proto-projekteja.</a:t>
            </a:r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96106-7786-4E8D-8020-8280325900D4}" type="slidenum">
              <a:rPr lang="fi-FI" smtClean="0"/>
              <a:t>20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56658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Rakentamalla itse:</a:t>
            </a:r>
          </a:p>
          <a:p>
            <a:pPr marL="171450" indent="-171450">
              <a:buFontTx/>
              <a:buChar char="-"/>
            </a:pPr>
            <a:r>
              <a:rPr lang="fi-FI" dirty="0"/>
              <a:t>Koska kyseessä on avoimen lähdekoodin projekti, itserakentaminen on myös vaihtoehto.</a:t>
            </a:r>
          </a:p>
          <a:p>
            <a:pPr marL="171450" indent="-171450">
              <a:buFontTx/>
              <a:buChar char="-"/>
            </a:pPr>
            <a:r>
              <a:rPr lang="fi-FI" dirty="0"/>
              <a:t>Etenkin DIP-kantaisen ATmega328-piirin ympärille on helppo rakentaa proto-projekteja.</a:t>
            </a:r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96106-7786-4E8D-8020-8280325900D4}" type="slidenum">
              <a:rPr lang="fi-FI" smtClean="0"/>
              <a:t>21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09449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http://0xc0ded.com/blog/2017/11/20/vscode-as-arduino-ide.html</a:t>
            </a:r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25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3794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2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96237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27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1746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/>
              <a:t>”Vempain”-kätkössä on jokin lisäelementti, joka on ratkaistava ennen kuin lokivihkoon pääsee käsiksi.</a:t>
            </a:r>
          </a:p>
          <a:p>
            <a:pPr marL="171450" indent="-171450">
              <a:buFontTx/>
              <a:buChar char="-"/>
            </a:pPr>
            <a:r>
              <a:rPr lang="fi-FI" dirty="0"/>
              <a:t>Lisäelementti voi olla esimerkiksi mekaaninen tai elektroninen.</a:t>
            </a:r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3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350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/>
              <a:t>Multi vanhassa kirjastossa</a:t>
            </a:r>
          </a:p>
          <a:p>
            <a:pPr marL="171450" indent="-171450">
              <a:buFontTx/>
              <a:buChar char="-"/>
            </a:pPr>
            <a:r>
              <a:rPr lang="fi-FI" dirty="0"/>
              <a:t>Ensimmäisellä pisteellä on sähköinen johtojen yhdistelytehtävä.</a:t>
            </a:r>
          </a:p>
          <a:p>
            <a:pPr marL="171450" indent="-171450">
              <a:buFontTx/>
              <a:buChar char="-"/>
            </a:pPr>
            <a:r>
              <a:rPr lang="fi-FI" dirty="0"/>
              <a:t>Toisella pisteellä on edellisen tehtävän antamalla koodilla avattava numerolukko ja kaapin sisällä on tietokone, jolla suoritetaan toinen tehtävä.</a:t>
            </a:r>
          </a:p>
          <a:p>
            <a:pPr marL="171450" indent="-171450">
              <a:buFontTx/>
              <a:buChar char="-"/>
            </a:pPr>
            <a:r>
              <a:rPr lang="fi-FI" dirty="0"/>
              <a:t>Kätkökaapissa on reilusti tilaa vaihtareille.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4999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/>
              <a:t>Sijaitsee traililla jossa on 13 uniikkia kätköä – näillä kätköillä on yhteensä yli 5000 </a:t>
            </a:r>
            <a:r>
              <a:rPr lang="fi-FI" dirty="0" err="1"/>
              <a:t>favopistettä</a:t>
            </a:r>
            <a:r>
              <a:rPr lang="fi-FI" dirty="0"/>
              <a:t>.</a:t>
            </a:r>
          </a:p>
          <a:p>
            <a:pPr marL="171450" indent="-171450">
              <a:buFontTx/>
              <a:buChar char="-"/>
            </a:pPr>
            <a:r>
              <a:rPr lang="fi-FI" dirty="0"/>
              <a:t>Tunnista soitettava kappale ja käytä seuraavia nuotteja vastaavia numeroita lukon avaamiseen.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08493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/>
              <a:t>Lukon avaamiseksi on saatava nopeustestissä tulokseksi vähintään 30.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7746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/>
              <a:t>Avoimen lähdekoodin elektroniikka-alusta</a:t>
            </a:r>
          </a:p>
          <a:p>
            <a:pPr marL="171450" indent="-171450">
              <a:buFontTx/>
              <a:buChar char="-"/>
            </a:pPr>
            <a:r>
              <a:rPr lang="fi-FI" dirty="0"/>
              <a:t>Lukee tulosignaaleita ja muuntaa ne ohjelmakoodin avulla ohjaussignaaleiksi.</a:t>
            </a:r>
          </a:p>
          <a:p>
            <a:pPr marL="171450" indent="-171450">
              <a:buFontTx/>
              <a:buChar char="-"/>
            </a:pPr>
            <a:r>
              <a:rPr lang="fi-FI" dirty="0"/>
              <a:t>Pyrkii olemaan helppokäyttöinen</a:t>
            </a:r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9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62058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i-FI" dirty="0"/>
              <a:t>9.12.2022: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Mega 42€ (klooni ~21€)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Uno 24€ (klooni ~6-10€)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Nano 21,60€ (klooni ~3-5€)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Nano 33 IoT 20,80€ / 25,40€</a:t>
            </a:r>
          </a:p>
          <a:p>
            <a:pPr marL="628650" lvl="1" indent="-171450">
              <a:buFontTx/>
              <a:buChar char="-"/>
            </a:pPr>
            <a:r>
              <a:rPr lang="fi-FI" dirty="0"/>
              <a:t>Nano Every 10,40€ / 13€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D5346-32C5-429B-A552-BCD2B73FBA71}" type="slidenum">
              <a:rPr lang="fi-FI" smtClean="0"/>
              <a:t>10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15139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Rakentamalla itse:</a:t>
            </a:r>
          </a:p>
          <a:p>
            <a:pPr marL="171450" indent="-171450">
              <a:buFontTx/>
              <a:buChar char="-"/>
            </a:pPr>
            <a:r>
              <a:rPr lang="fi-FI" dirty="0"/>
              <a:t>Koska kyseessä on avoimen lähdekoodin projekti, itserakentaminen on myös vaihtoehto.</a:t>
            </a:r>
          </a:p>
          <a:p>
            <a:pPr marL="171450" indent="-171450">
              <a:buFontTx/>
              <a:buChar char="-"/>
            </a:pPr>
            <a:r>
              <a:rPr lang="fi-FI" dirty="0"/>
              <a:t>Etenkin DIP-kantaisen ATmega328-piirin ympärille on helppo rakentaa proto-projekteja.</a:t>
            </a:r>
          </a:p>
          <a:p>
            <a:pPr marL="171450" indent="-171450">
              <a:buFontTx/>
              <a:buChar char="-"/>
            </a:pP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96106-7786-4E8D-8020-8280325900D4}" type="slidenum">
              <a:rPr lang="fi-FI" smtClean="0"/>
              <a:t>11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0339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2A7DC6C-73EA-8B46-AC72-680704A11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5DA0A7B-EECA-C2E9-5F7F-4B3418BCC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dirty="0"/>
              <a:t>Muokkaa alaotsikon perustyyliä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8E07982-C5EF-D7A8-F816-3D8721F6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B7D2-B696-47EA-8D79-1B3C27FDBF58}" type="datetimeFigureOut">
              <a:rPr lang="fi-FI" smtClean="0"/>
              <a:t>10.12.2022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B9BA656-1FD6-360F-DD63-55501E71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A2B7D19-9BF3-6595-CED2-F05A992C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93A87-3367-46F5-9594-FDAE6D02FF6D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12598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AD02660-6D18-5589-F6C8-EDC8C377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12837987-0559-5614-E1FB-005B4DCA1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F668BABA-39A7-226E-6356-4FA8E9C1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B7D2-B696-47EA-8D79-1B3C27FDBF58}" type="datetimeFigureOut">
              <a:rPr lang="fi-FI" smtClean="0"/>
              <a:t>10.12.2022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B7AB170-3B27-36C5-38BE-4F4E173C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8A5C5AF-7CBE-0CEB-064A-204C17D54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93A87-3367-46F5-9594-FDAE6D02FF6D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4827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531E1B8-1414-3975-DA22-082977C4B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25"/>
            <a:ext cx="10515600" cy="6584950"/>
          </a:xfrm>
        </p:spPr>
        <p:txBody>
          <a:bodyPr/>
          <a:lstStyle>
            <a:lvl1pPr algn="ctr"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82F0DBD-B5B2-8D01-68FF-01F06621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B7D2-B696-47EA-8D79-1B3C27FDBF58}" type="datetimeFigureOut">
              <a:rPr lang="fi-FI" smtClean="0"/>
              <a:t>10.12.2022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566F472-B408-2A37-698D-84758476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348AA0F-F61B-FBD5-B5FF-1DF29D42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93A87-3367-46F5-9594-FDAE6D02FF6D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77522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531E1B8-1414-3975-DA22-082977C4B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82F0DBD-B5B2-8D01-68FF-01F06621A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B7D2-B696-47EA-8D79-1B3C27FDBF58}" type="datetimeFigureOut">
              <a:rPr lang="fi-FI" smtClean="0"/>
              <a:t>10.12.2022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566F472-B408-2A37-698D-84758476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348AA0F-F61B-FBD5-B5FF-1DF29D42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93A87-3367-46F5-9594-FDAE6D02FF6D}" type="slidenum">
              <a:rPr lang="fi-FI" smtClean="0"/>
              <a:t>‹#›</a:t>
            </a:fld>
            <a:endParaRPr lang="fi-FI" dirty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6B15114-BE65-325F-C79D-9A049B436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33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4B6A8B0-3FB1-C616-8D1A-BEE1B2FF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315BB67-1D8C-A18A-44DA-BF06454B4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25606A3F-4641-FE6F-B6F1-3E19B25E2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400"/>
            </a:lvl3pPr>
            <a:lvl4pPr>
              <a:lnSpc>
                <a:spcPct val="100000"/>
              </a:lnSpc>
              <a:defRPr sz="2400"/>
            </a:lvl4pPr>
            <a:lvl5pPr>
              <a:lnSpc>
                <a:spcPct val="100000"/>
              </a:lnSpc>
              <a:defRPr sz="240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19D8F10D-3B04-133F-3E62-6D2D7111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B7D2-B696-47EA-8D79-1B3C27FDBF58}" type="datetimeFigureOut">
              <a:rPr lang="fi-FI" smtClean="0"/>
              <a:t>10.12.2022</a:t>
            </a:fld>
            <a:endParaRPr lang="fi-FI" dirty="0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4E12EED6-8EDC-A8AB-83D9-692E772B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6A7DE07B-A0F9-4CE0-2C7F-0C7174047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93A87-3367-46F5-9594-FDAE6D02FF6D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91857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0ED8471-7E70-C5B8-8CBE-F2189CD6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C4F1FB0-5359-8774-7C29-7149F6434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0E3C15F4-C5E4-7F52-E3E1-A8BD38A61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458235D0-8493-496D-9A7D-137F0339F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A6082C9F-C733-9EB8-B090-E03516214A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D6E9AA17-5896-7634-3DC6-070441062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B7D2-B696-47EA-8D79-1B3C27FDBF58}" type="datetimeFigureOut">
              <a:rPr lang="fi-FI" smtClean="0"/>
              <a:t>10.12.2022</a:t>
            </a:fld>
            <a:endParaRPr lang="fi-FI" dirty="0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41919B09-21B8-253F-2A5C-B1BCF5E4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3DD78570-5B56-C6B2-BFE1-15CE6C98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93A87-3367-46F5-9594-FDAE6D02FF6D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67813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AF6EE62-48B6-CD7D-BB97-983F0343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FC8B1E12-3511-2432-1FF7-53566C32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B7D2-B696-47EA-8D79-1B3C27FDBF58}" type="datetimeFigureOut">
              <a:rPr lang="fi-FI" smtClean="0"/>
              <a:t>10.12.2022</a:t>
            </a:fld>
            <a:endParaRPr lang="fi-FI" dirty="0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F5F52F7D-8AA6-B966-A6C9-B2128F77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9903F50B-C707-40AE-B605-9602CFB1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93A87-3367-46F5-9594-FDAE6D02FF6D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237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D74FB809-1C8F-AFB8-29C1-A657707B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B7D2-B696-47EA-8D79-1B3C27FDBF58}" type="datetimeFigureOut">
              <a:rPr lang="fi-FI" smtClean="0"/>
              <a:t>10.12.2022</a:t>
            </a:fld>
            <a:endParaRPr lang="fi-FI" dirty="0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FF4046B9-B596-1FC7-B257-C0669794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D3FE64B9-B607-02AD-3990-779B09FE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93A87-3367-46F5-9594-FDAE6D02FF6D}" type="slidenum">
              <a:rPr lang="fi-FI" smtClean="0"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9817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B9AAF96-EBD1-9957-9BA2-454E2270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txBody>
          <a:bodyPr vert="horz" lIns="91440" tIns="46800" rIns="91440" bIns="46800" rtlCol="0" anchor="ctr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D6066C25-41F7-8864-2B93-FC4136CAE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ln w="0">
                  <a:noFill/>
                </a:ln>
                <a:solidFill>
                  <a:schemeClr val="bg1"/>
                </a:solidFill>
                <a:effectLst/>
                <a:latin typeface="Bahnschrift SemiBold" panose="020B0502040204020203" pitchFamily="34" charset="0"/>
              </a:defRPr>
            </a:lvl1pPr>
          </a:lstStyle>
          <a:p>
            <a:fld id="{CC94B7D2-B696-47EA-8D79-1B3C27FDBF58}" type="datetimeFigureOut">
              <a:rPr lang="fi-FI" smtClean="0"/>
              <a:pPr/>
              <a:t>10.12.2022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CD361392-A809-1A08-4CAA-124A59EEF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ln w="0">
                  <a:noFill/>
                </a:ln>
                <a:solidFill>
                  <a:schemeClr val="bg1"/>
                </a:solidFill>
                <a:effectLst/>
                <a:latin typeface="Bahnschrift SemiBold" panose="020B0502040204020203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A6E657C-B57A-C2F0-EEF9-788B8D292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 w="0">
                  <a:noFill/>
                </a:ln>
                <a:solidFill>
                  <a:schemeClr val="bg1"/>
                </a:solidFill>
                <a:effectLst/>
                <a:latin typeface="Bahnschrift SemiBold" panose="020B0502040204020203" pitchFamily="34" charset="0"/>
              </a:defRPr>
            </a:lvl1pPr>
          </a:lstStyle>
          <a:p>
            <a:fld id="{E3593A87-3367-46F5-9594-FDAE6D02FF6D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5730040C-C710-323A-2BD2-67A4FF2D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OTS.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156012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fi-FI" sz="4400" b="0" u="none" kern="1200" dirty="0" smtClean="0">
          <a:ln w="0">
            <a:noFill/>
          </a:ln>
          <a:solidFill>
            <a:schemeClr val="bg1"/>
          </a:solidFill>
          <a:effectLst/>
          <a:latin typeface="Bahnschrift SemiBol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2800" kern="1200">
          <a:ln w="0">
            <a:noFill/>
          </a:ln>
          <a:solidFill>
            <a:schemeClr val="bg1"/>
          </a:solidFill>
          <a:effectLst/>
          <a:latin typeface="Bahnschrift SemiBold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2400" kern="1200">
          <a:ln w="0">
            <a:noFill/>
          </a:ln>
          <a:solidFill>
            <a:schemeClr val="bg1"/>
          </a:solidFill>
          <a:effectLst/>
          <a:latin typeface="Bahnschrift SemiBold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2400" kern="1200">
          <a:ln w="0">
            <a:noFill/>
          </a:ln>
          <a:solidFill>
            <a:schemeClr val="bg1"/>
          </a:solidFill>
          <a:effectLst/>
          <a:latin typeface="Bahnschrift SemiBold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2400" kern="1200">
          <a:ln w="0">
            <a:noFill/>
          </a:ln>
          <a:solidFill>
            <a:schemeClr val="bg1"/>
          </a:solidFill>
          <a:effectLst/>
          <a:latin typeface="Bahnschrift SemiBold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2400" kern="1200">
          <a:ln w="0">
            <a:noFill/>
          </a:ln>
          <a:solidFill>
            <a:schemeClr val="bg1"/>
          </a:solidFill>
          <a:effectLst/>
          <a:latin typeface="Bahnschrift SemiBold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C7C132-BBE4-711C-021D-EF941C87F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Gadget-kätkön</a:t>
            </a:r>
            <a:br>
              <a:rPr lang="fi-FI" dirty="0"/>
            </a:br>
            <a:r>
              <a:rPr lang="fi-FI" dirty="0"/>
              <a:t>rakentaminen Arduinolla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181A656F-BC93-5648-1CBD-5EA3F491E9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10.12.2022</a:t>
            </a:r>
          </a:p>
          <a:p>
            <a:r>
              <a:rPr lang="fi-FI" dirty="0"/>
              <a:t>Tommi Rautava (assankassa)</a:t>
            </a:r>
          </a:p>
        </p:txBody>
      </p:sp>
    </p:spTree>
    <p:extLst>
      <p:ext uri="{BB962C8B-B14F-4D97-AF65-F5344CB8AC3E}">
        <p14:creationId xmlns:p14="http://schemas.microsoft.com/office/powerpoint/2010/main" val="353530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sällön paikkamerkki 17">
            <a:extLst>
              <a:ext uri="{FF2B5EF4-FFF2-40B4-BE49-F238E27FC236}">
                <a16:creationId xmlns:a16="http://schemas.microsoft.com/office/drawing/2014/main" id="{13B0C1A5-F696-4F2E-C3A6-123C0DA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4351338"/>
            <a:ext cx="5181600" cy="43513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1CCA58-661B-4830-97C1-8D6D2855C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008"/>
            <a:ext cx="10515600" cy="1325563"/>
          </a:xfrm>
        </p:spPr>
        <p:txBody>
          <a:bodyPr/>
          <a:lstStyle/>
          <a:p>
            <a:r>
              <a:rPr lang="fi-FI" dirty="0"/>
              <a:t>Mikä on Arduino?</a:t>
            </a:r>
          </a:p>
        </p:txBody>
      </p:sp>
      <p:grpSp>
        <p:nvGrpSpPr>
          <p:cNvPr id="34" name="Ryhmä 33" descr="Kokoelma Arduino-piirikortteja">
            <a:extLst>
              <a:ext uri="{FF2B5EF4-FFF2-40B4-BE49-F238E27FC236}">
                <a16:creationId xmlns:a16="http://schemas.microsoft.com/office/drawing/2014/main" id="{9F7C7E1A-04CB-E5BA-CAC1-D16DBBD10DE5}"/>
              </a:ext>
            </a:extLst>
          </p:cNvPr>
          <p:cNvGrpSpPr/>
          <p:nvPr/>
        </p:nvGrpSpPr>
        <p:grpSpPr>
          <a:xfrm>
            <a:off x="275398" y="191277"/>
            <a:ext cx="11991128" cy="6475445"/>
            <a:chOff x="275398" y="191277"/>
            <a:chExt cx="11991128" cy="6475445"/>
          </a:xfrm>
        </p:grpSpPr>
        <p:pic>
          <p:nvPicPr>
            <p:cNvPr id="16" name="Kuva 15" descr="Arduino Mega">
              <a:extLst>
                <a:ext uri="{FF2B5EF4-FFF2-40B4-BE49-F238E27FC236}">
                  <a16:creationId xmlns:a16="http://schemas.microsoft.com/office/drawing/2014/main" id="{C42D2A8E-3A9D-FF14-C59F-55A87290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445" y="191277"/>
              <a:ext cx="6071659" cy="4553745"/>
            </a:xfrm>
            <a:prstGeom prst="rect">
              <a:avLst/>
            </a:prstGeom>
          </p:spPr>
        </p:pic>
        <p:pic>
          <p:nvPicPr>
            <p:cNvPr id="20" name="Kuva 19" descr="Arduino Uno">
              <a:extLst>
                <a:ext uri="{FF2B5EF4-FFF2-40B4-BE49-F238E27FC236}">
                  <a16:creationId xmlns:a16="http://schemas.microsoft.com/office/drawing/2014/main" id="{7BC161C7-92EB-D779-F81B-5BF2C2A26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38" y="2613357"/>
              <a:ext cx="5127488" cy="3845616"/>
            </a:xfrm>
            <a:prstGeom prst="rect">
              <a:avLst/>
            </a:prstGeom>
          </p:spPr>
        </p:pic>
        <p:pic>
          <p:nvPicPr>
            <p:cNvPr id="22" name="Kuva 21" descr="Arduino Nano Every">
              <a:extLst>
                <a:ext uri="{FF2B5EF4-FFF2-40B4-BE49-F238E27FC236}">
                  <a16:creationId xmlns:a16="http://schemas.microsoft.com/office/drawing/2014/main" id="{A8FA1A8B-90F7-5EBA-0004-CF0761DDE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388" y="4017302"/>
              <a:ext cx="3532559" cy="2649420"/>
            </a:xfrm>
            <a:prstGeom prst="rect">
              <a:avLst/>
            </a:prstGeom>
          </p:spPr>
        </p:pic>
        <p:pic>
          <p:nvPicPr>
            <p:cNvPr id="28" name="Kuva 27" descr="Arduino Nano 33 IoT">
              <a:extLst>
                <a:ext uri="{FF2B5EF4-FFF2-40B4-BE49-F238E27FC236}">
                  <a16:creationId xmlns:a16="http://schemas.microsoft.com/office/drawing/2014/main" id="{C8CBC6DF-CFAB-9698-E06F-793F0A28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07" y="2993557"/>
              <a:ext cx="3532561" cy="2649421"/>
            </a:xfrm>
            <a:prstGeom prst="rect">
              <a:avLst/>
            </a:prstGeom>
          </p:spPr>
        </p:pic>
        <p:pic>
          <p:nvPicPr>
            <p:cNvPr id="26" name="Kuva 25">
              <a:extLst>
                <a:ext uri="{FF2B5EF4-FFF2-40B4-BE49-F238E27FC236}">
                  <a16:creationId xmlns:a16="http://schemas.microsoft.com/office/drawing/2014/main" id="{BF5070B4-B575-B483-2892-B209ED02D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98" y="1343382"/>
              <a:ext cx="3605971" cy="3605971"/>
            </a:xfrm>
            <a:prstGeom prst="rect">
              <a:avLst/>
            </a:prstGeom>
          </p:spPr>
        </p:pic>
      </p:grpSp>
      <p:sp>
        <p:nvSpPr>
          <p:cNvPr id="33" name="Tekstiruutu 32">
            <a:extLst>
              <a:ext uri="{FF2B5EF4-FFF2-40B4-BE49-F238E27FC236}">
                <a16:creationId xmlns:a16="http://schemas.microsoft.com/office/drawing/2014/main" id="{716F2689-194B-14E3-D3AC-9023F10A6DF0}"/>
              </a:ext>
            </a:extLst>
          </p:cNvPr>
          <p:cNvSpPr txBox="1"/>
          <p:nvPr/>
        </p:nvSpPr>
        <p:spPr>
          <a:xfrm>
            <a:off x="4980130" y="2053083"/>
            <a:ext cx="104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800" noProof="1">
                <a:solidFill>
                  <a:schemeClr val="bg1"/>
                </a:solidFill>
                <a:latin typeface="Bahnschrift SemiBold" panose="020B0502040204020203" pitchFamily="34" charset="0"/>
              </a:rPr>
              <a:t>Mega</a:t>
            </a:r>
          </a:p>
        </p:txBody>
      </p:sp>
      <p:sp>
        <p:nvSpPr>
          <p:cNvPr id="32" name="Tekstiruutu 31">
            <a:extLst>
              <a:ext uri="{FF2B5EF4-FFF2-40B4-BE49-F238E27FC236}">
                <a16:creationId xmlns:a16="http://schemas.microsoft.com/office/drawing/2014/main" id="{31E2645A-EC1B-7203-C2CF-13005D1AC120}"/>
              </a:ext>
            </a:extLst>
          </p:cNvPr>
          <p:cNvSpPr txBox="1"/>
          <p:nvPr/>
        </p:nvSpPr>
        <p:spPr>
          <a:xfrm>
            <a:off x="8014541" y="5196885"/>
            <a:ext cx="816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Uno</a:t>
            </a:r>
            <a:endParaRPr lang="fi-FI" sz="2800" noProof="1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0" name="Tekstiruutu 29">
            <a:extLst>
              <a:ext uri="{FF2B5EF4-FFF2-40B4-BE49-F238E27FC236}">
                <a16:creationId xmlns:a16="http://schemas.microsoft.com/office/drawing/2014/main" id="{6E15BE2F-C221-D27F-B9E9-70E24CD5A80B}"/>
              </a:ext>
            </a:extLst>
          </p:cNvPr>
          <p:cNvSpPr txBox="1"/>
          <p:nvPr/>
        </p:nvSpPr>
        <p:spPr>
          <a:xfrm>
            <a:off x="13705" y="4134812"/>
            <a:ext cx="14029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800" noProof="1">
                <a:solidFill>
                  <a:schemeClr val="bg1"/>
                </a:solidFill>
                <a:latin typeface="Bahnschrift SemiBold" panose="020B0502040204020203" pitchFamily="34" charset="0"/>
              </a:rPr>
              <a:t>Nano</a:t>
            </a:r>
            <a:br>
              <a:rPr lang="fi-FI" sz="2800" noProof="1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fi-FI" sz="2800" noProof="1">
                <a:solidFill>
                  <a:schemeClr val="bg1"/>
                </a:solidFill>
                <a:latin typeface="Bahnschrift SemiBold" panose="020B0502040204020203" pitchFamily="34" charset="0"/>
              </a:rPr>
              <a:t>(klooni)</a:t>
            </a:r>
          </a:p>
        </p:txBody>
      </p:sp>
      <p:sp>
        <p:nvSpPr>
          <p:cNvPr id="29" name="Tekstiruutu 28">
            <a:extLst>
              <a:ext uri="{FF2B5EF4-FFF2-40B4-BE49-F238E27FC236}">
                <a16:creationId xmlns:a16="http://schemas.microsoft.com/office/drawing/2014/main" id="{2AE30F9A-A9AB-DE65-F2E4-23DB0CC38E5C}"/>
              </a:ext>
            </a:extLst>
          </p:cNvPr>
          <p:cNvSpPr txBox="1"/>
          <p:nvPr/>
        </p:nvSpPr>
        <p:spPr>
          <a:xfrm>
            <a:off x="1511875" y="5088919"/>
            <a:ext cx="11272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Nano</a:t>
            </a:r>
            <a:br>
              <a:rPr lang="fi-FI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fi-FI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33 </a:t>
            </a:r>
            <a:r>
              <a:rPr lang="fi-FI" sz="2800" noProof="1">
                <a:solidFill>
                  <a:schemeClr val="bg1"/>
                </a:solidFill>
                <a:latin typeface="Bahnschrift SemiBold" panose="020B0502040204020203" pitchFamily="34" charset="0"/>
              </a:rPr>
              <a:t>IoT</a:t>
            </a:r>
          </a:p>
        </p:txBody>
      </p:sp>
      <p:sp>
        <p:nvSpPr>
          <p:cNvPr id="31" name="Tekstiruutu 30">
            <a:extLst>
              <a:ext uri="{FF2B5EF4-FFF2-40B4-BE49-F238E27FC236}">
                <a16:creationId xmlns:a16="http://schemas.microsoft.com/office/drawing/2014/main" id="{AE6EB396-350C-C705-7C84-D6E6F029FAA6}"/>
              </a:ext>
            </a:extLst>
          </p:cNvPr>
          <p:cNvSpPr txBox="1"/>
          <p:nvPr/>
        </p:nvSpPr>
        <p:spPr>
          <a:xfrm>
            <a:off x="3021317" y="5876244"/>
            <a:ext cx="10983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Nano</a:t>
            </a:r>
            <a:br>
              <a:rPr lang="fi-FI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r>
              <a:rPr lang="fi-FI" sz="2800" noProof="1">
                <a:solidFill>
                  <a:schemeClr val="bg1"/>
                </a:solidFill>
                <a:latin typeface="Bahnschrift SemiBold" panose="020B0502040204020203" pitchFamily="34" charset="0"/>
              </a:rPr>
              <a:t>Every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D038F-5A25-4675-9ACF-3FC99A36C9CE}"/>
              </a:ext>
            </a:extLst>
          </p:cNvPr>
          <p:cNvSpPr txBox="1"/>
          <p:nvPr/>
        </p:nvSpPr>
        <p:spPr>
          <a:xfrm>
            <a:off x="7877800" y="6323598"/>
            <a:ext cx="4125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Kuvat: </a:t>
            </a:r>
            <a:r>
              <a:rPr lang="fi-FI" sz="2400" dirty="0">
                <a:solidFill>
                  <a:schemeClr val="bg1"/>
                </a:solidFill>
              </a:rPr>
              <a:t>https://store.arduino.cc/</a:t>
            </a:r>
          </a:p>
        </p:txBody>
      </p:sp>
    </p:spTree>
    <p:extLst>
      <p:ext uri="{BB962C8B-B14F-4D97-AF65-F5344CB8AC3E}">
        <p14:creationId xmlns:p14="http://schemas.microsoft.com/office/powerpoint/2010/main" val="2178421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2" grpId="0"/>
      <p:bldP spid="30" grpId="0"/>
      <p:bldP spid="29" grpId="0"/>
      <p:bldP spid="31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0681-A40F-464C-B005-1AE68A5E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Valokeilassa:</a:t>
            </a:r>
            <a:br>
              <a:rPr lang="fi-FI" dirty="0"/>
            </a:br>
            <a:r>
              <a:rPr lang="fi-FI" dirty="0"/>
              <a:t>Arduino Nano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9BB41485-FFCF-FDF1-B411-899F223AA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23" name="Picture 6">
            <a:extLst>
              <a:ext uri="{FF2B5EF4-FFF2-40B4-BE49-F238E27FC236}">
                <a16:creationId xmlns:a16="http://schemas.microsoft.com/office/drawing/2014/main" id="{FA101D68-CD0D-D0A0-63FE-1844D6C66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2714929" y="6858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450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68982-5476-4872-8498-FE67A06F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Valokeilassa:</a:t>
            </a:r>
            <a:br>
              <a:rPr lang="fi-FI" dirty="0"/>
            </a:br>
            <a:r>
              <a:rPr lang="fi-FI" dirty="0"/>
              <a:t>Arduino Nano</a:t>
            </a:r>
          </a:p>
        </p:txBody>
      </p:sp>
      <p:pic>
        <p:nvPicPr>
          <p:cNvPr id="7" name="Picture 6" descr="Lähikuva Arduino Nano -kloonista.">
            <a:extLst>
              <a:ext uri="{FF2B5EF4-FFF2-40B4-BE49-F238E27FC236}">
                <a16:creationId xmlns:a16="http://schemas.microsoft.com/office/drawing/2014/main" id="{2B07C24A-1EBB-464E-8D1D-F9CF4D84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29" y="0"/>
            <a:ext cx="6858000" cy="6858000"/>
          </a:xfrm>
          <a:prstGeom prst="rect">
            <a:avLst/>
          </a:prstGeom>
        </p:spPr>
      </p:pic>
      <p:grpSp>
        <p:nvGrpSpPr>
          <p:cNvPr id="6" name="Ryhmä 5">
            <a:extLst>
              <a:ext uri="{FF2B5EF4-FFF2-40B4-BE49-F238E27FC236}">
                <a16:creationId xmlns:a16="http://schemas.microsoft.com/office/drawing/2014/main" id="{7E5FBB7E-3237-FEC2-A518-543E14C75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42751" y="932447"/>
            <a:ext cx="8036075" cy="4843887"/>
            <a:chOff x="2242751" y="932447"/>
            <a:chExt cx="8036075" cy="484388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70AA0EE-70CB-4085-8552-C2E7064353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8522" y="2807595"/>
              <a:ext cx="1275817" cy="1650105"/>
            </a:xfrm>
            <a:prstGeom prst="straightConnector1">
              <a:avLst/>
            </a:prstGeom>
            <a:ln w="127000" cap="sq">
              <a:solidFill>
                <a:srgbClr val="C00000">
                  <a:alpha val="8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3F3C46C-10A8-4A7C-B6C2-E52F332A6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751" y="4896853"/>
              <a:ext cx="1162905" cy="879481"/>
            </a:xfrm>
            <a:prstGeom prst="straightConnector1">
              <a:avLst/>
            </a:prstGeom>
            <a:ln w="127000" cap="sq">
              <a:solidFill>
                <a:srgbClr val="C00000">
                  <a:alpha val="8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9FA7668-B5EF-42B9-BB96-B013B1D9F5DD}"/>
                </a:ext>
              </a:extLst>
            </p:cNvPr>
            <p:cNvCxnSpPr>
              <a:cxnSpLocks/>
            </p:cNvCxnSpPr>
            <p:nvPr/>
          </p:nvCxnSpPr>
          <p:spPr>
            <a:xfrm>
              <a:off x="6989063" y="932447"/>
              <a:ext cx="649705" cy="1365890"/>
            </a:xfrm>
            <a:prstGeom prst="straightConnector1">
              <a:avLst/>
            </a:prstGeom>
            <a:ln w="127000" cap="sq">
              <a:solidFill>
                <a:srgbClr val="C00000">
                  <a:alpha val="8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9D1D76B-18E2-4833-9115-CB53006C3F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3558" y="4006516"/>
              <a:ext cx="1111758" cy="1346069"/>
            </a:xfrm>
            <a:prstGeom prst="straightConnector1">
              <a:avLst/>
            </a:prstGeom>
            <a:ln w="127000" cap="sq">
              <a:solidFill>
                <a:srgbClr val="C00000">
                  <a:alpha val="8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9D3CE71-C7FD-47D7-BCE4-72AA8E5B0D57}"/>
                </a:ext>
              </a:extLst>
            </p:cNvPr>
            <p:cNvCxnSpPr>
              <a:cxnSpLocks/>
            </p:cNvCxnSpPr>
            <p:nvPr/>
          </p:nvCxnSpPr>
          <p:spPr>
            <a:xfrm>
              <a:off x="3652782" y="2647252"/>
              <a:ext cx="1886475" cy="129300"/>
            </a:xfrm>
            <a:prstGeom prst="straightConnector1">
              <a:avLst/>
            </a:prstGeom>
            <a:ln w="127000" cap="sq">
              <a:solidFill>
                <a:srgbClr val="C00000">
                  <a:alpha val="8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16E4B877-34C2-4EF1-9DF1-01DE91C131B0}"/>
                </a:ext>
              </a:extLst>
            </p:cNvPr>
            <p:cNvSpPr/>
            <p:nvPr/>
          </p:nvSpPr>
          <p:spPr>
            <a:xfrm rot="13851203" flipH="1">
              <a:off x="8747210" y="3464298"/>
              <a:ext cx="473214" cy="320241"/>
            </a:xfrm>
            <a:prstGeom prst="rightBrace">
              <a:avLst/>
            </a:prstGeom>
            <a:ln w="63500">
              <a:solidFill>
                <a:srgbClr val="C00000">
                  <a:alpha val="9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i-FI" sz="320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A4C364F-2AE5-47D9-8176-FEF21D0E1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44280" y="1595859"/>
              <a:ext cx="1434546" cy="0"/>
            </a:xfrm>
            <a:prstGeom prst="straightConnector1">
              <a:avLst/>
            </a:prstGeom>
            <a:ln w="127000" cap="sq">
              <a:solidFill>
                <a:srgbClr val="C00000">
                  <a:alpha val="8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8C13B3-606E-4E56-A582-9E6788B3DA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15494" y="2501689"/>
              <a:ext cx="1756804" cy="412681"/>
            </a:xfrm>
            <a:prstGeom prst="straightConnector1">
              <a:avLst/>
            </a:prstGeom>
            <a:ln w="127000" cap="sq">
              <a:solidFill>
                <a:srgbClr val="C00000">
                  <a:alpha val="8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Ryhmä 2" descr="Arduino Nanon eri osien kuvaukset.">
            <a:extLst>
              <a:ext uri="{FF2B5EF4-FFF2-40B4-BE49-F238E27FC236}">
                <a16:creationId xmlns:a16="http://schemas.microsoft.com/office/drawing/2014/main" id="{F5797FB5-9AB7-5893-93B5-5165AADEE3FD}"/>
              </a:ext>
            </a:extLst>
          </p:cNvPr>
          <p:cNvGrpSpPr/>
          <p:nvPr/>
        </p:nvGrpSpPr>
        <p:grpSpPr>
          <a:xfrm>
            <a:off x="852787" y="229921"/>
            <a:ext cx="10582284" cy="6253029"/>
            <a:chOff x="852787" y="229921"/>
            <a:chExt cx="10582284" cy="62530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88B89C-E485-4500-8123-BCF9D48997B1}"/>
                </a:ext>
              </a:extLst>
            </p:cNvPr>
            <p:cNvSpPr txBox="1"/>
            <p:nvPr/>
          </p:nvSpPr>
          <p:spPr>
            <a:xfrm>
              <a:off x="1174451" y="4515213"/>
              <a:ext cx="163217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Mini USB</a:t>
              </a:r>
            </a:p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-liitin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61FFD9-4CF6-40FF-9839-5D843164E51E}"/>
                </a:ext>
              </a:extLst>
            </p:cNvPr>
            <p:cNvSpPr txBox="1"/>
            <p:nvPr/>
          </p:nvSpPr>
          <p:spPr>
            <a:xfrm>
              <a:off x="7589738" y="4469047"/>
              <a:ext cx="21184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Reset-nappi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03655B-B611-4CA4-92B0-8606482B5B19}"/>
                </a:ext>
              </a:extLst>
            </p:cNvPr>
            <p:cNvSpPr txBox="1"/>
            <p:nvPr/>
          </p:nvSpPr>
          <p:spPr>
            <a:xfrm>
              <a:off x="6005048" y="229921"/>
              <a:ext cx="17269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Virta-LED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3BA474F-B4C5-4950-8408-BC360FC006BC}"/>
                </a:ext>
              </a:extLst>
            </p:cNvPr>
            <p:cNvSpPr txBox="1"/>
            <p:nvPr/>
          </p:nvSpPr>
          <p:spPr>
            <a:xfrm>
              <a:off x="6156485" y="5405732"/>
              <a:ext cx="271779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Mikrokontrolleri</a:t>
              </a:r>
            </a:p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ATmega328P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922D12-7057-444F-AE1E-CED2536ED659}"/>
                </a:ext>
              </a:extLst>
            </p:cNvPr>
            <p:cNvSpPr txBox="1"/>
            <p:nvPr/>
          </p:nvSpPr>
          <p:spPr>
            <a:xfrm>
              <a:off x="852787" y="2062957"/>
              <a:ext cx="277992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16 MHz</a:t>
              </a:r>
              <a:br>
                <a:rPr lang="fi-FI" sz="3200" dirty="0">
                  <a:solidFill>
                    <a:schemeClr val="bg1"/>
                  </a:solidFill>
                </a:rPr>
              </a:br>
              <a:r>
                <a:rPr lang="fi-FI" sz="3200" dirty="0">
                  <a:solidFill>
                    <a:schemeClr val="bg1"/>
                  </a:solidFill>
                </a:rPr>
                <a:t>oskillaattorikide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4622EE-4D81-466E-9036-9ECCCED5611E}"/>
                </a:ext>
              </a:extLst>
            </p:cNvPr>
            <p:cNvSpPr txBox="1"/>
            <p:nvPr/>
          </p:nvSpPr>
          <p:spPr>
            <a:xfrm>
              <a:off x="9105490" y="3771536"/>
              <a:ext cx="18792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Virtapinnit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30E284-3C78-4323-978B-608AD996694E}"/>
                </a:ext>
              </a:extLst>
            </p:cNvPr>
            <p:cNvSpPr txBox="1"/>
            <p:nvPr/>
          </p:nvSpPr>
          <p:spPr>
            <a:xfrm>
              <a:off x="9285123" y="411932"/>
              <a:ext cx="214994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Ohjelmointi-</a:t>
              </a:r>
              <a:br>
                <a:rPr lang="fi-FI" sz="3200" dirty="0">
                  <a:solidFill>
                    <a:schemeClr val="bg1"/>
                  </a:solidFill>
                </a:rPr>
              </a:br>
              <a:r>
                <a:rPr lang="fi-FI" sz="3200" dirty="0">
                  <a:solidFill>
                    <a:schemeClr val="bg1"/>
                  </a:solidFill>
                </a:rPr>
                <a:t>pinnit (ICSP)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159FFB-98F6-479F-A705-77ADAD0878E5}"/>
                </a:ext>
              </a:extLst>
            </p:cNvPr>
            <p:cNvSpPr txBox="1"/>
            <p:nvPr/>
          </p:nvSpPr>
          <p:spPr>
            <a:xfrm>
              <a:off x="9768110" y="2661866"/>
              <a:ext cx="1585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sz="3200" dirty="0">
                  <a:solidFill>
                    <a:schemeClr val="bg1"/>
                  </a:solidFill>
                </a:rPr>
                <a:t>D13 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1695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0681-A40F-464C-B005-1AE68A5E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Vaihtoehtoja Arduinolle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C1160073-B4F4-D938-781E-4AB838DA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" name="Sisällön paikkamerkki 34">
            <a:extLst>
              <a:ext uri="{FF2B5EF4-FFF2-40B4-BE49-F238E27FC236}">
                <a16:creationId xmlns:a16="http://schemas.microsoft.com/office/drawing/2014/main" id="{CF14814F-53F1-5708-7B47-F7F1289E3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0"/>
            <a:ext cx="5181600" cy="40186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40740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E753D90-A3FB-DFFC-3C7B-5B3261D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Vaihtoehtoja Arduinolle</a:t>
            </a:r>
          </a:p>
        </p:txBody>
      </p:sp>
      <p:pic>
        <p:nvPicPr>
          <p:cNvPr id="6" name="Sisällön paikkamerkki 34" descr="Teensy 4.1">
            <a:extLst>
              <a:ext uri="{FF2B5EF4-FFF2-40B4-BE49-F238E27FC236}">
                <a16:creationId xmlns:a16="http://schemas.microsoft.com/office/drawing/2014/main" id="{CE4CA97A-CA1E-F2ED-6AC0-A9938AD4F2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978"/>
            <a:ext cx="5181600" cy="4018632"/>
          </a:xfrm>
        </p:spPr>
      </p:pic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BCE548B9-0061-6ED6-F834-78C028F79D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Teensy 4.1</a:t>
            </a:r>
          </a:p>
          <a:p>
            <a:pPr lvl="1"/>
            <a:r>
              <a:rPr lang="fi-FI" dirty="0"/>
              <a:t>Valmistaja: PJRC</a:t>
            </a:r>
          </a:p>
        </p:txBody>
      </p:sp>
      <p:pic>
        <p:nvPicPr>
          <p:cNvPr id="39" name="Sisällön paikkamerkki 21">
            <a:extLst>
              <a:ext uri="{FF2B5EF4-FFF2-40B4-BE49-F238E27FC236}">
                <a16:creationId xmlns:a16="http://schemas.microsoft.com/office/drawing/2014/main" id="{49F60C15-7E02-E2BB-CAC4-0DD3520F1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0"/>
            <a:ext cx="5181600" cy="353100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40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isällön paikkamerkki 34">
            <a:extLst>
              <a:ext uri="{FF2B5EF4-FFF2-40B4-BE49-F238E27FC236}">
                <a16:creationId xmlns:a16="http://schemas.microsoft.com/office/drawing/2014/main" id="{427EA300-3E86-2D27-72DD-3D7A09C07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4018632"/>
            <a:ext cx="5181600" cy="40186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E753D90-A3FB-DFFC-3C7B-5B3261D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Vaihtoehtoja Arduinolle</a:t>
            </a:r>
          </a:p>
        </p:txBody>
      </p:sp>
      <p:pic>
        <p:nvPicPr>
          <p:cNvPr id="6" name="Sisällön paikkamerkki 21" descr="Launchpad MSP430">
            <a:extLst>
              <a:ext uri="{FF2B5EF4-FFF2-40B4-BE49-F238E27FC236}">
                <a16:creationId xmlns:a16="http://schemas.microsoft.com/office/drawing/2014/main" id="{2CD790DF-EBDA-4FDA-6458-7CBD997850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5789"/>
            <a:ext cx="5181600" cy="3531009"/>
          </a:xfrm>
        </p:spPr>
      </p:pic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373A6829-BF5B-1ACB-C594-75BB4B5DE1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Launchpad MSP430</a:t>
            </a:r>
          </a:p>
          <a:p>
            <a:pPr lvl="1"/>
            <a:r>
              <a:rPr lang="fi-FI" dirty="0"/>
              <a:t>Valmistaja: Texas Instruments</a:t>
            </a:r>
          </a:p>
        </p:txBody>
      </p:sp>
      <p:pic>
        <p:nvPicPr>
          <p:cNvPr id="26" name="Sisällön paikkamerkki 5">
            <a:extLst>
              <a:ext uri="{FF2B5EF4-FFF2-40B4-BE49-F238E27FC236}">
                <a16:creationId xmlns:a16="http://schemas.microsoft.com/office/drawing/2014/main" id="{FCB80443-B4EE-BFBD-C659-E0C76696F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0"/>
            <a:ext cx="5181600" cy="371604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2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isällön paikkamerkki 21">
            <a:extLst>
              <a:ext uri="{FF2B5EF4-FFF2-40B4-BE49-F238E27FC236}">
                <a16:creationId xmlns:a16="http://schemas.microsoft.com/office/drawing/2014/main" id="{CE69ABB5-0448-D357-8CC0-39362A29E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3538357"/>
            <a:ext cx="5181600" cy="353100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E753D90-A3FB-DFFC-3C7B-5B3261D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Vaihtoehtoja Arduinolle</a:t>
            </a:r>
          </a:p>
        </p:txBody>
      </p:sp>
      <p:pic>
        <p:nvPicPr>
          <p:cNvPr id="9" name="Sisällön paikkamerkki 5" descr="NodeMCU ESP8266">
            <a:extLst>
              <a:ext uri="{FF2B5EF4-FFF2-40B4-BE49-F238E27FC236}">
                <a16:creationId xmlns:a16="http://schemas.microsoft.com/office/drawing/2014/main" id="{31A85D60-41BD-875D-2C1C-75F33DE14D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3273"/>
            <a:ext cx="5181600" cy="3716041"/>
          </a:xfrm>
        </p:spPr>
      </p:pic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49E5B832-5325-B3B6-A9A6-C05117F181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NodeMCU ESP8266</a:t>
            </a:r>
          </a:p>
          <a:p>
            <a:pPr lvl="1"/>
            <a:r>
              <a:rPr lang="fi-FI" dirty="0"/>
              <a:t>Valmistaja: Espressif Systems</a:t>
            </a:r>
          </a:p>
        </p:txBody>
      </p:sp>
      <p:pic>
        <p:nvPicPr>
          <p:cNvPr id="8" name="Sisällön paikkamerkki 11">
            <a:extLst>
              <a:ext uri="{FF2B5EF4-FFF2-40B4-BE49-F238E27FC236}">
                <a16:creationId xmlns:a16="http://schemas.microsoft.com/office/drawing/2014/main" id="{14F37318-6524-5C5C-1228-149EBE4E0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0"/>
            <a:ext cx="5181600" cy="429332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9994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sällön paikkamerkki 5">
            <a:extLst>
              <a:ext uri="{FF2B5EF4-FFF2-40B4-BE49-F238E27FC236}">
                <a16:creationId xmlns:a16="http://schemas.microsoft.com/office/drawing/2014/main" id="{74919088-FF1E-48BE-EF98-9625B6397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3716041"/>
            <a:ext cx="5181600" cy="371604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E753D90-A3FB-DFFC-3C7B-5B3261D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Vaihtoehtoja Arduinolle</a:t>
            </a:r>
          </a:p>
        </p:txBody>
      </p:sp>
      <p:pic>
        <p:nvPicPr>
          <p:cNvPr id="7" name="Sisällön paikkamerkki 11" descr="WeMos D1 mini">
            <a:extLst>
              <a:ext uri="{FF2B5EF4-FFF2-40B4-BE49-F238E27FC236}">
                <a16:creationId xmlns:a16="http://schemas.microsoft.com/office/drawing/2014/main" id="{F387AB58-943B-17F4-63BD-FAEB7B76EE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4631"/>
            <a:ext cx="5181600" cy="4293325"/>
          </a:xfrm>
        </p:spPr>
      </p:pic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63CA5096-F13A-A0E2-B1E8-F512273BD0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WeMos D1 mini</a:t>
            </a:r>
          </a:p>
          <a:p>
            <a:pPr lvl="1"/>
            <a:r>
              <a:rPr lang="fi-FI" dirty="0"/>
              <a:t>Valmistaja: Espressif Systems</a:t>
            </a:r>
          </a:p>
        </p:txBody>
      </p:sp>
      <p:pic>
        <p:nvPicPr>
          <p:cNvPr id="4" name="Sisällön paikkamerkki 7">
            <a:extLst>
              <a:ext uri="{FF2B5EF4-FFF2-40B4-BE49-F238E27FC236}">
                <a16:creationId xmlns:a16="http://schemas.microsoft.com/office/drawing/2014/main" id="{A180ACA9-1F50-25E8-C3BB-0A24D42B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0"/>
            <a:ext cx="5181600" cy="337792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88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sällön paikkamerkki 11">
            <a:extLst>
              <a:ext uri="{FF2B5EF4-FFF2-40B4-BE49-F238E27FC236}">
                <a16:creationId xmlns:a16="http://schemas.microsoft.com/office/drawing/2014/main" id="{1D95C868-15BD-833F-C38F-B8355A78B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4293325"/>
            <a:ext cx="5181600" cy="429332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E753D90-A3FB-DFFC-3C7B-5B3261D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Vaihtoehtoja Arduinolle</a:t>
            </a:r>
          </a:p>
        </p:txBody>
      </p:sp>
      <p:pic>
        <p:nvPicPr>
          <p:cNvPr id="9" name="Sisällön paikkamerkki 7" descr="SparkFun Thing Plus">
            <a:extLst>
              <a:ext uri="{FF2B5EF4-FFF2-40B4-BE49-F238E27FC236}">
                <a16:creationId xmlns:a16="http://schemas.microsoft.com/office/drawing/2014/main" id="{37B690D6-83FF-BF1A-BD67-DA36EF42E6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2330"/>
            <a:ext cx="5181600" cy="3377928"/>
          </a:xfrm>
        </p:spPr>
      </p:pic>
      <p:sp>
        <p:nvSpPr>
          <p:cNvPr id="7" name="Sisällön paikkamerkki 6">
            <a:extLst>
              <a:ext uri="{FF2B5EF4-FFF2-40B4-BE49-F238E27FC236}">
                <a16:creationId xmlns:a16="http://schemas.microsoft.com/office/drawing/2014/main" id="{F897CBE2-4FC7-6BD3-507D-92377B53EA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SparkFun Thing Plus</a:t>
            </a:r>
          </a:p>
          <a:p>
            <a:pPr lvl="1"/>
            <a:r>
              <a:rPr lang="fi-FI" dirty="0"/>
              <a:t>Valmistaja: SparkFun</a:t>
            </a:r>
          </a:p>
        </p:txBody>
      </p:sp>
      <p:pic>
        <p:nvPicPr>
          <p:cNvPr id="5" name="Sisällön paikkamerkki 7">
            <a:extLst>
              <a:ext uri="{FF2B5EF4-FFF2-40B4-BE49-F238E27FC236}">
                <a16:creationId xmlns:a16="http://schemas.microsoft.com/office/drawing/2014/main" id="{F4AFF5C5-E334-09CC-CE88-6F445C069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0"/>
            <a:ext cx="5181600" cy="423568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62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sällön paikkamerkki 7">
            <a:extLst>
              <a:ext uri="{FF2B5EF4-FFF2-40B4-BE49-F238E27FC236}">
                <a16:creationId xmlns:a16="http://schemas.microsoft.com/office/drawing/2014/main" id="{F5726001-A331-AA1C-73FB-080D93E2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3377928"/>
            <a:ext cx="5181600" cy="337792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7E753D90-A3FB-DFFC-3C7B-5B3261D3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Vaihtoehtoja Arduinolle</a:t>
            </a:r>
          </a:p>
        </p:txBody>
      </p:sp>
      <p:pic>
        <p:nvPicPr>
          <p:cNvPr id="7" name="Sisällön paikkamerkki 7" descr="Seeed Studio XIAO">
            <a:extLst>
              <a:ext uri="{FF2B5EF4-FFF2-40B4-BE49-F238E27FC236}">
                <a16:creationId xmlns:a16="http://schemas.microsoft.com/office/drawing/2014/main" id="{F70428CF-3F12-DED5-DEBF-1C48B8008C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3451"/>
            <a:ext cx="5181600" cy="4235685"/>
          </a:xfrm>
        </p:spPr>
      </p:pic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DB55E2A9-1329-F27B-E759-78D954A1BE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Seeed Studio XIAO</a:t>
            </a:r>
          </a:p>
          <a:p>
            <a:pPr lvl="1"/>
            <a:r>
              <a:rPr lang="fi-FI" dirty="0"/>
              <a:t>Valmistaja: Seeed Technology</a:t>
            </a:r>
          </a:p>
        </p:txBody>
      </p:sp>
    </p:spTree>
    <p:extLst>
      <p:ext uri="{BB962C8B-B14F-4D97-AF65-F5344CB8AC3E}">
        <p14:creationId xmlns:p14="http://schemas.microsoft.com/office/powerpoint/2010/main" val="184989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5122B81-31BA-3B7D-EB6D-108EFA92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Mikä on gadget-kätkö?</a:t>
            </a:r>
          </a:p>
        </p:txBody>
      </p:sp>
      <p:sp>
        <p:nvSpPr>
          <p:cNvPr id="10" name="Tekstin paikkamerkki 9">
            <a:extLst>
              <a:ext uri="{FF2B5EF4-FFF2-40B4-BE49-F238E27FC236}">
                <a16:creationId xmlns:a16="http://schemas.microsoft.com/office/drawing/2014/main" id="{C26A2ED9-CC39-0708-78AD-7FE3EFC39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" name="Sisällön paikkamerkki 13">
            <a:extLst>
              <a:ext uri="{FF2B5EF4-FFF2-40B4-BE49-F238E27FC236}">
                <a16:creationId xmlns:a16="http://schemas.microsoft.com/office/drawing/2014/main" id="{6041A362-B85A-809E-8C89-1AC24FFC6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0"/>
            <a:ext cx="5181600" cy="34544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9781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0681-A40F-464C-B005-1AE68A5E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Mistä niitä saa?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AD327D65-1989-4BCA-D22C-638CD7747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579833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0681-A40F-464C-B005-1AE68A5EE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Mistä niitä saa?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27A7A-5F12-4044-BF64-483A51DFD8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fi-FI" dirty="0"/>
              <a:t>Ostamalla valmiina</a:t>
            </a:r>
          </a:p>
          <a:p>
            <a:pPr lvl="1"/>
            <a:r>
              <a:rPr lang="fi-FI" dirty="0"/>
              <a:t>store.arduino.cc</a:t>
            </a:r>
          </a:p>
          <a:p>
            <a:pPr lvl="1"/>
            <a:r>
              <a:rPr lang="fi-FI" dirty="0"/>
              <a:t>aliexpress.com</a:t>
            </a:r>
          </a:p>
          <a:p>
            <a:pPr lvl="1"/>
            <a:r>
              <a:rPr lang="fi-FI" dirty="0"/>
              <a:t>verkkokauppa.com</a:t>
            </a:r>
          </a:p>
          <a:p>
            <a:pPr lvl="1"/>
            <a:r>
              <a:rPr lang="fi-FI" dirty="0"/>
              <a:t>robomaa.fi</a:t>
            </a:r>
          </a:p>
          <a:p>
            <a:pPr lvl="1"/>
            <a:r>
              <a:rPr lang="fi-FI" dirty="0"/>
              <a:t>jne.</a:t>
            </a:r>
            <a:br>
              <a:rPr lang="fi-FI" dirty="0"/>
            </a:br>
            <a:endParaRPr lang="fi-FI" dirty="0"/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660B520A-D8D5-8B97-8F22-ED0C976625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fi-FI" dirty="0"/>
              <a:t>Rakentamalla itse</a:t>
            </a:r>
          </a:p>
          <a:p>
            <a:pPr lvl="1"/>
            <a:r>
              <a:rPr lang="fi-FI" dirty="0"/>
              <a:t>koska Arduino on avoimen lähdekoodin alusta</a:t>
            </a:r>
          </a:p>
        </p:txBody>
      </p:sp>
    </p:spTree>
    <p:extLst>
      <p:ext uri="{BB962C8B-B14F-4D97-AF65-F5344CB8AC3E}">
        <p14:creationId xmlns:p14="http://schemas.microsoft.com/office/powerpoint/2010/main" val="174255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B48B47DC-13C1-85FE-EF47-98BB6DA9E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3" name="Sisällön paikkamerkki 18">
            <a:extLst>
              <a:ext uri="{FF2B5EF4-FFF2-40B4-BE49-F238E27FC236}">
                <a16:creationId xmlns:a16="http://schemas.microsoft.com/office/drawing/2014/main" id="{6D23110E-4A00-0A0C-4B2F-41C7E11D0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alphaModFix/>
          </a:blip>
          <a:stretch>
            <a:fillRect/>
          </a:stretch>
        </p:blipFill>
        <p:spPr>
          <a:xfrm>
            <a:off x="868937" y="6858000"/>
            <a:ext cx="5120125" cy="435133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625DD8C5-8ABB-05A0-BCE6-D78BA554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Ohjelmointi</a:t>
            </a:r>
          </a:p>
        </p:txBody>
      </p:sp>
    </p:spTree>
    <p:extLst>
      <p:ext uri="{BB962C8B-B14F-4D97-AF65-F5344CB8AC3E}">
        <p14:creationId xmlns:p14="http://schemas.microsoft.com/office/powerpoint/2010/main" val="78269046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sällön paikkamerkki 18" descr="Näyttökaappaus Arduino IDE 2.0.2 -käyttöliittymästä.">
            <a:extLst>
              <a:ext uri="{FF2B5EF4-FFF2-40B4-BE49-F238E27FC236}">
                <a16:creationId xmlns:a16="http://schemas.microsoft.com/office/drawing/2014/main" id="{978FC08F-33F1-938E-0170-315A8B3E88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8937" y="1825625"/>
            <a:ext cx="5120125" cy="4351338"/>
          </a:xfrm>
        </p:spPr>
      </p:pic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21BB49E0-50A9-C15A-0C01-BB12FCE3FE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i-FI" dirty="0"/>
              <a:t>Arduino IDE</a:t>
            </a:r>
          </a:p>
          <a:p>
            <a:r>
              <a:rPr lang="fi-FI" dirty="0"/>
              <a:t>Windows / macOS / Linux</a:t>
            </a:r>
          </a:p>
          <a:p>
            <a:pPr lvl="1"/>
            <a:r>
              <a:rPr lang="fi-FI" dirty="0"/>
              <a:t>Myös pilvessä: https://create.arduino.cc/editor</a:t>
            </a:r>
          </a:p>
          <a:p>
            <a:r>
              <a:rPr lang="fi-FI" dirty="0"/>
              <a:t>Ilmainen</a:t>
            </a:r>
          </a:p>
          <a:p>
            <a:r>
              <a:rPr lang="fi-FI" dirty="0"/>
              <a:t>Ohjelmointi C++ -kielellä</a:t>
            </a:r>
          </a:p>
        </p:txBody>
      </p:sp>
      <p:pic>
        <p:nvPicPr>
          <p:cNvPr id="7" name="Sisällön paikkamerkki 21">
            <a:extLst>
              <a:ext uri="{FF2B5EF4-FFF2-40B4-BE49-F238E27FC236}">
                <a16:creationId xmlns:a16="http://schemas.microsoft.com/office/drawing/2014/main" id="{0D9BD57F-4F8A-CC98-8071-66DAB4CEF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38200" y="6858000"/>
            <a:ext cx="5181600" cy="382792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625DD8C5-8ABB-05A0-BCE6-D78BA554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Ohjelmointi</a:t>
            </a:r>
          </a:p>
        </p:txBody>
      </p:sp>
    </p:spTree>
    <p:extLst>
      <p:ext uri="{BB962C8B-B14F-4D97-AF65-F5344CB8AC3E}">
        <p14:creationId xmlns:p14="http://schemas.microsoft.com/office/powerpoint/2010/main" val="55027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isällön paikkamerkki 18">
            <a:extLst>
              <a:ext uri="{FF2B5EF4-FFF2-40B4-BE49-F238E27FC236}">
                <a16:creationId xmlns:a16="http://schemas.microsoft.com/office/drawing/2014/main" id="{76A2E4E7-14D3-448B-3F60-BF3F6E5FA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868937" y="-4351338"/>
            <a:ext cx="5120125" cy="435133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pic>
        <p:nvPicPr>
          <p:cNvPr id="6" name="Sisällön paikkamerkki 21" descr="Näyttökaappaus Tinkercadin piirisuunnittelynäkymästä.">
            <a:extLst>
              <a:ext uri="{FF2B5EF4-FFF2-40B4-BE49-F238E27FC236}">
                <a16:creationId xmlns:a16="http://schemas.microsoft.com/office/drawing/2014/main" id="{C3A5E497-C520-2638-F41F-26B7870015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87329"/>
            <a:ext cx="5181600" cy="3827929"/>
          </a:xfrm>
        </p:spPr>
      </p:pic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653CE048-17D1-F647-7D65-C99CA20D2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Autodesk Tinkercad</a:t>
            </a:r>
          </a:p>
          <a:p>
            <a:r>
              <a:rPr lang="fi-FI" dirty="0"/>
              <a:t>Ilmainen</a:t>
            </a:r>
          </a:p>
          <a:p>
            <a:r>
              <a:rPr lang="fi-FI" dirty="0"/>
              <a:t>Pilvipalvelu</a:t>
            </a:r>
          </a:p>
          <a:p>
            <a:r>
              <a:rPr lang="fi-FI" dirty="0"/>
              <a:t>Visuaalinen ohjelmointi</a:t>
            </a:r>
          </a:p>
          <a:p>
            <a:r>
              <a:rPr lang="fi-FI" dirty="0"/>
              <a:t>Piirikaaviot + simulointi</a:t>
            </a:r>
          </a:p>
        </p:txBody>
      </p:sp>
      <p:pic>
        <p:nvPicPr>
          <p:cNvPr id="4" name="Sisällön paikkamerkki 13">
            <a:extLst>
              <a:ext uri="{FF2B5EF4-FFF2-40B4-BE49-F238E27FC236}">
                <a16:creationId xmlns:a16="http://schemas.microsoft.com/office/drawing/2014/main" id="{56995076-8DC2-B424-5415-7E4D3E91A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0"/>
            <a:ext cx="5181600" cy="3394841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625DD8C5-8ABB-05A0-BCE6-D78BA554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Ohjelmointi</a:t>
            </a:r>
          </a:p>
        </p:txBody>
      </p:sp>
    </p:spTree>
    <p:extLst>
      <p:ext uri="{BB962C8B-B14F-4D97-AF65-F5344CB8AC3E}">
        <p14:creationId xmlns:p14="http://schemas.microsoft.com/office/powerpoint/2010/main" val="352743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isällön paikkamerkki 21">
            <a:extLst>
              <a:ext uri="{FF2B5EF4-FFF2-40B4-BE49-F238E27FC236}">
                <a16:creationId xmlns:a16="http://schemas.microsoft.com/office/drawing/2014/main" id="{A8FD435A-74A4-8EC7-1316-42ED85B0D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838200" y="-3827929"/>
            <a:ext cx="5181600" cy="382792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pic>
        <p:nvPicPr>
          <p:cNvPr id="14" name="Sisällön paikkamerkki 13" descr="Näyttökaappaus Visual Studion Coden käyttöliittymästä.">
            <a:extLst>
              <a:ext uri="{FF2B5EF4-FFF2-40B4-BE49-F238E27FC236}">
                <a16:creationId xmlns:a16="http://schemas.microsoft.com/office/drawing/2014/main" id="{12134BF8-6E65-5DE3-6412-1600952E99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3873"/>
            <a:ext cx="5181600" cy="3394841"/>
          </a:xfrm>
        </p:spPr>
      </p:pic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653CE048-17D1-F647-7D65-C99CA20D22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Microsoft Visual Studio Code</a:t>
            </a:r>
          </a:p>
          <a:p>
            <a:r>
              <a:rPr lang="fi-FI" dirty="0"/>
              <a:t>Ilmainen</a:t>
            </a:r>
          </a:p>
          <a:p>
            <a:r>
              <a:rPr lang="fi-FI" dirty="0"/>
              <a:t>Suosittu yleistyökalu kaikkeen ohjelmointiin.</a:t>
            </a:r>
          </a:p>
          <a:p>
            <a:r>
              <a:rPr lang="fi-FI" dirty="0"/>
              <a:t>Vaatii Arduinon kanssa ensimmäisellä kerralla asetusten säätämisen.</a:t>
            </a: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625DD8C5-8ABB-05A0-BCE6-D78BA554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Ohjelmointi</a:t>
            </a:r>
          </a:p>
        </p:txBody>
      </p:sp>
    </p:spTree>
    <p:extLst>
      <p:ext uri="{BB962C8B-B14F-4D97-AF65-F5344CB8AC3E}">
        <p14:creationId xmlns:p14="http://schemas.microsoft.com/office/powerpoint/2010/main" val="15492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599D29D-A776-CF63-DEA9-C4042221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/>
              <a:t>Arduino IDE</a:t>
            </a:r>
            <a:br>
              <a:rPr lang="fi-FI" dirty="0"/>
            </a:br>
            <a:r>
              <a:rPr lang="fi-FI" dirty="0"/>
              <a:t>+</a:t>
            </a:r>
            <a:br>
              <a:rPr lang="fi-FI" dirty="0"/>
            </a:br>
            <a:r>
              <a:rPr lang="fi-FI" dirty="0"/>
              <a:t>Tinkercad demo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85206055-B73A-9701-5648-C9CF38A60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452962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599D29D-A776-CF63-DEA9-C4042221B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65425"/>
            <a:ext cx="12192000" cy="1325563"/>
          </a:xfrm>
          <a:noFill/>
        </p:spPr>
        <p:txBody>
          <a:bodyPr/>
          <a:lstStyle/>
          <a:p>
            <a:pPr algn="ctr"/>
            <a:r>
              <a:rPr lang="fi-FI" dirty="0"/>
              <a:t>Kiitos!</a:t>
            </a:r>
          </a:p>
        </p:txBody>
      </p:sp>
    </p:spTree>
    <p:extLst>
      <p:ext uri="{BB962C8B-B14F-4D97-AF65-F5344CB8AC3E}">
        <p14:creationId xmlns:p14="http://schemas.microsoft.com/office/powerpoint/2010/main" val="38624780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5122B81-31BA-3B7D-EB6D-108EFA92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Mikä on gadget-kätkö?</a:t>
            </a:r>
          </a:p>
        </p:txBody>
      </p:sp>
      <p:pic>
        <p:nvPicPr>
          <p:cNvPr id="14" name="Sisällön paikkamerkki 13" descr="Kuvassa kaksi geokätköilijää on kännykän kanssa ratkomassa puhelinkioskiksi naamioitua gadget-geokätköä.">
            <a:extLst>
              <a:ext uri="{FF2B5EF4-FFF2-40B4-BE49-F238E27FC236}">
                <a16:creationId xmlns:a16="http://schemas.microsoft.com/office/drawing/2014/main" id="{24F53169-E670-4906-9901-DB32F408D8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sp>
        <p:nvSpPr>
          <p:cNvPr id="12" name="Sisällön paikkamerkki 11">
            <a:extLst>
              <a:ext uri="{FF2B5EF4-FFF2-40B4-BE49-F238E27FC236}">
                <a16:creationId xmlns:a16="http://schemas.microsoft.com/office/drawing/2014/main" id="{457FF511-5637-925D-67F8-AC129D535A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”Vempain”-kätkössä on jokin lisäelementti, joka on ratkaistava ennen kuin lokivihkoon pääsee käsiksi.</a:t>
            </a:r>
          </a:p>
          <a:p>
            <a:r>
              <a:rPr lang="fi-FI" dirty="0"/>
              <a:t>Lisäelementti voi olla esimerkiksi mekaaninen tai elektroninen.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54521F03-85F2-3058-50A1-25BB5896A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6858000"/>
            <a:ext cx="4876800" cy="3914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57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sällön paikkamerkki 13">
            <a:extLst>
              <a:ext uri="{FF2B5EF4-FFF2-40B4-BE49-F238E27FC236}">
                <a16:creationId xmlns:a16="http://schemas.microsoft.com/office/drawing/2014/main" id="{D9D1A0B3-5665-A218-616F-FDF6F85EB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-3454400"/>
            <a:ext cx="5181600" cy="34544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B5122B81-31BA-3B7D-EB6D-108EFA92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Intersect 2.0 (GC548HP)</a:t>
            </a:r>
          </a:p>
        </p:txBody>
      </p:sp>
      <p:pic>
        <p:nvPicPr>
          <p:cNvPr id="14340" name="Picture 4" descr="Kuva esittää Intersect 2.0 -geokätkön loppupistettä, jossa on musta, kaksiosainen lukittu kaappi. Kaapin ylälaatikossa on kannettava tietokone ja alaosan kaapissa itse kätkö.">
            <a:extLst>
              <a:ext uri="{FF2B5EF4-FFF2-40B4-BE49-F238E27FC236}">
                <a16:creationId xmlns:a16="http://schemas.microsoft.com/office/drawing/2014/main" id="{40748AF8-2F08-B1EF-F3B5-49E91627AE8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43906"/>
            <a:ext cx="4876800" cy="3914775"/>
          </a:xfrm>
        </p:spPr>
      </p:pic>
      <p:sp>
        <p:nvSpPr>
          <p:cNvPr id="7" name="Sisällön paikkamerkki 6">
            <a:extLst>
              <a:ext uri="{FF2B5EF4-FFF2-40B4-BE49-F238E27FC236}">
                <a16:creationId xmlns:a16="http://schemas.microsoft.com/office/drawing/2014/main" id="{429920A0-31C4-C363-6616-2C890A3944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Multi</a:t>
            </a:r>
          </a:p>
          <a:p>
            <a:r>
              <a:rPr lang="fi-FI" dirty="0"/>
              <a:t>D2.5 / T1.5</a:t>
            </a:r>
          </a:p>
          <a:p>
            <a:r>
              <a:rPr lang="fi-FI" dirty="0"/>
              <a:t>Kapkaupunki, Etelä-Afrikka</a:t>
            </a:r>
          </a:p>
          <a:p>
            <a:r>
              <a:rPr lang="fi-FI" dirty="0"/>
              <a:t>Tekijä: family Behrens</a:t>
            </a:r>
          </a:p>
          <a:p>
            <a:r>
              <a:rPr lang="fi-FI" dirty="0"/>
              <a:t>Kuva: </a:t>
            </a:r>
            <a:r>
              <a:rPr lang="fi-FI" dirty="0" err="1"/>
              <a:t>family</a:t>
            </a:r>
            <a:r>
              <a:rPr lang="fi-FI" dirty="0"/>
              <a:t> Behrens</a:t>
            </a:r>
          </a:p>
        </p:txBody>
      </p:sp>
      <p:pic>
        <p:nvPicPr>
          <p:cNvPr id="14" name="Sisällön paikkamerkki 7">
            <a:extLst>
              <a:ext uri="{FF2B5EF4-FFF2-40B4-BE49-F238E27FC236}">
                <a16:creationId xmlns:a16="http://schemas.microsoft.com/office/drawing/2014/main" id="{D86ED01F-87E1-7AB8-D328-2D93BB096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8" y="6858000"/>
            <a:ext cx="3263503" cy="435133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73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>
            <a:extLst>
              <a:ext uri="{FF2B5EF4-FFF2-40B4-BE49-F238E27FC236}">
                <a16:creationId xmlns:a16="http://schemas.microsoft.com/office/drawing/2014/main" id="{29585840-E7F0-D0D1-7E08-C974CE06A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8" y="-3914775"/>
            <a:ext cx="4876800" cy="3914775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62228A65-A5DD-EE0B-0A19-3B09330D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GBC 2 – Name that Tune (GC4VKVR)</a:t>
            </a:r>
            <a:endParaRPr lang="fi-FI" dirty="0"/>
          </a:p>
        </p:txBody>
      </p:sp>
      <p:pic>
        <p:nvPicPr>
          <p:cNvPr id="7" name="Sisällön paikkamerkki 7" descr="Kuva esittää GBC 2 Name that Tune -geokätköä, joka on nuottimaalauksin koristeltu valkoinen linnunpönttö. Sen sisältä vedettyä xylofonia joku on soittamassa.">
            <a:extLst>
              <a:ext uri="{FF2B5EF4-FFF2-40B4-BE49-F238E27FC236}">
                <a16:creationId xmlns:a16="http://schemas.microsoft.com/office/drawing/2014/main" id="{4E096CD2-E286-3A73-653E-DE9DAE01D8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BFAB51A-F9BC-D57D-C483-664326BEC4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Tradi</a:t>
            </a:r>
            <a:r>
              <a:rPr lang="en-US" dirty="0"/>
              <a:t> (Premium)</a:t>
            </a:r>
          </a:p>
          <a:p>
            <a:r>
              <a:rPr lang="en-US" dirty="0"/>
              <a:t>D2 / T1.5</a:t>
            </a:r>
          </a:p>
          <a:p>
            <a:r>
              <a:rPr lang="en-US" dirty="0"/>
              <a:t>Martinsburg, Länsi-Virginia, Yhdysvallat</a:t>
            </a:r>
          </a:p>
          <a:p>
            <a:r>
              <a:rPr lang="en-US" dirty="0"/>
              <a:t>Tekijä: WVTim</a:t>
            </a:r>
          </a:p>
          <a:p>
            <a:r>
              <a:rPr lang="en-US" dirty="0"/>
              <a:t>Kuva: Sharon12</a:t>
            </a:r>
            <a:endParaRPr lang="fi-FI" dirty="0"/>
          </a:p>
        </p:txBody>
      </p:sp>
      <p:pic>
        <p:nvPicPr>
          <p:cNvPr id="8" name="Sisällön paikkamerkki 28">
            <a:extLst>
              <a:ext uri="{FF2B5EF4-FFF2-40B4-BE49-F238E27FC236}">
                <a16:creationId xmlns:a16="http://schemas.microsoft.com/office/drawing/2014/main" id="{285C65EC-D3A6-0F60-9B41-9292833E5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7" y="6865711"/>
            <a:ext cx="3263503" cy="435133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10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isällön paikkamerkki 7">
            <a:extLst>
              <a:ext uri="{FF2B5EF4-FFF2-40B4-BE49-F238E27FC236}">
                <a16:creationId xmlns:a16="http://schemas.microsoft.com/office/drawing/2014/main" id="{F2B6CD21-52BC-E743-E82A-2A0316976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7" y="-4351338"/>
            <a:ext cx="3263503" cy="435133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B5122B81-31BA-3B7D-EB6D-108EFA92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Speden Spelit Nopeustesti (GC5FD0B)</a:t>
            </a:r>
          </a:p>
        </p:txBody>
      </p:sp>
      <p:pic>
        <p:nvPicPr>
          <p:cNvPr id="8" name="Sisällön paikkamerkki 28" descr="Kuvassa on Speden Spelit nopeustesti -geokätkö, joka on piilotettu linnunpönttöön. Pelissä on 4 eriväristä nappia ja näyttö, josta näkee pelituloksen.">
            <a:extLst>
              <a:ext uri="{FF2B5EF4-FFF2-40B4-BE49-F238E27FC236}">
                <a16:creationId xmlns:a16="http://schemas.microsoft.com/office/drawing/2014/main" id="{5A65A0A0-C67E-D355-DA31-D203FB37D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sp>
        <p:nvSpPr>
          <p:cNvPr id="10" name="Sisällön paikkamerkki 9">
            <a:extLst>
              <a:ext uri="{FF2B5EF4-FFF2-40B4-BE49-F238E27FC236}">
                <a16:creationId xmlns:a16="http://schemas.microsoft.com/office/drawing/2014/main" id="{4F45BC24-6495-4D7F-3A61-A2479A0CFB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 err="1"/>
              <a:t>Tradi</a:t>
            </a:r>
            <a:r>
              <a:rPr lang="fi-FI" dirty="0"/>
              <a:t> (Premium)</a:t>
            </a:r>
          </a:p>
          <a:p>
            <a:r>
              <a:rPr lang="fi-FI" dirty="0"/>
              <a:t>D2 / T2</a:t>
            </a:r>
          </a:p>
          <a:p>
            <a:r>
              <a:rPr lang="fi-FI" dirty="0"/>
              <a:t>Tekijä: tiuhto</a:t>
            </a:r>
          </a:p>
          <a:p>
            <a:r>
              <a:rPr lang="fi-FI" dirty="0"/>
              <a:t>Viikki, Helsinki</a:t>
            </a:r>
          </a:p>
          <a:p>
            <a:r>
              <a:rPr lang="fi-FI" dirty="0"/>
              <a:t>Kuva: Balkovi</a:t>
            </a:r>
          </a:p>
        </p:txBody>
      </p:sp>
    </p:spTree>
    <p:extLst>
      <p:ext uri="{BB962C8B-B14F-4D97-AF65-F5344CB8AC3E}">
        <p14:creationId xmlns:p14="http://schemas.microsoft.com/office/powerpoint/2010/main" val="237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1">
            <a:extLst>
              <a:ext uri="{FF2B5EF4-FFF2-40B4-BE49-F238E27FC236}">
                <a16:creationId xmlns:a16="http://schemas.microsoft.com/office/drawing/2014/main" id="{D663BC9B-D923-42DA-F4C7-D33D89F71C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199" y="-1341605"/>
            <a:ext cx="105156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i-FI" sz="4400" b="0" u="none" kern="1200" dirty="0" smtClean="0">
                <a:ln w="0">
                  <a:noFill/>
                </a:ln>
                <a:solidFill>
                  <a:schemeClr val="bg1"/>
                </a:solidFill>
                <a:effectLst/>
                <a:latin typeface="Bahnschrift SemiBold" panose="020B050204020402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4400" b="0" i="0" u="none" strike="noStrike" kern="120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ahnschrift SemiBold" panose="020B0502040204020203" pitchFamily="34" charset="0"/>
                <a:ea typeface="+mj-ea"/>
                <a:cs typeface="+mj-cs"/>
              </a:rPr>
              <a:t>Speden Spelit Nopeustesti (GC5FD0B)</a:t>
            </a:r>
          </a:p>
        </p:txBody>
      </p:sp>
      <p:pic>
        <p:nvPicPr>
          <p:cNvPr id="10" name="Sisällön paikkamerkki 28">
            <a:extLst>
              <a:ext uri="{FF2B5EF4-FFF2-40B4-BE49-F238E27FC236}">
                <a16:creationId xmlns:a16="http://schemas.microsoft.com/office/drawing/2014/main" id="{F08E72B0-2ED2-E277-1AE7-061D0EE39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360000">
            <a:off x="4151304" y="523172"/>
            <a:ext cx="3344069" cy="4458759"/>
          </a:xfrm>
          <a:prstGeom prst="rect">
            <a:avLst/>
          </a:prstGeom>
        </p:spPr>
      </p:pic>
      <p:pic>
        <p:nvPicPr>
          <p:cNvPr id="4" name="33771630_1241547049314566_1979400805506294627_n" descr="Video, jossa näkyy henkilö pelaamassa linnunpönttöön kätkettyä Speden Spelit nopeustestiä samannimisellä geokätköllä. Pelaajan saavutettua pistemäärän 30, linnunpöntön pohja aukeaa ja kätköpurkki putoaa maahan.">
            <a:hlinkClick r:id="" action="ppaction://media"/>
            <a:extLst>
              <a:ext uri="{FF2B5EF4-FFF2-40B4-BE49-F238E27FC236}">
                <a16:creationId xmlns:a16="http://schemas.microsoft.com/office/drawing/2014/main" id="{3EFD1D7D-7B5A-E9A6-EE18-501F5D15195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2020" y="136525"/>
            <a:ext cx="5267959" cy="6584950"/>
          </a:xfr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F9B5ACB7-7A8F-6997-5D38-4AD70395470D}"/>
              </a:ext>
            </a:extLst>
          </p:cNvPr>
          <p:cNvSpPr txBox="1"/>
          <p:nvPr/>
        </p:nvSpPr>
        <p:spPr>
          <a:xfrm>
            <a:off x="8839449" y="5521146"/>
            <a:ext cx="3251211" cy="1200329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2400" dirty="0">
                <a:solidFill>
                  <a:srgbClr val="FFFFFF"/>
                </a:solidFill>
                <a:latin typeface="Bahnschrift SemiBold"/>
                <a:ea typeface="Segoe UI"/>
                <a:cs typeface="Segoe UI"/>
              </a:rPr>
              <a:t>Video:</a:t>
            </a:r>
            <a:r>
              <a:rPr lang="en-US" sz="2400" dirty="0">
                <a:latin typeface="Bahnschrift SemiBold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2400" dirty="0">
                <a:solidFill>
                  <a:srgbClr val="FFFFFF"/>
                </a:solidFill>
                <a:latin typeface="Bahnschrift SemiBold"/>
                <a:ea typeface="Segoe UI"/>
                <a:cs typeface="Segoe UI"/>
              </a:rPr>
              <a:t>geocaching_engineers</a:t>
            </a:r>
          </a:p>
          <a:p>
            <a:pPr rtl="0"/>
            <a:r>
              <a:rPr lang="en-US" sz="2400" dirty="0">
                <a:solidFill>
                  <a:srgbClr val="FFFFFF"/>
                </a:solidFill>
                <a:latin typeface="Bahnschrift SemiBold"/>
                <a:ea typeface="Segoe UI"/>
                <a:cs typeface="Segoe UI"/>
              </a:rPr>
              <a:t>@ Instagram</a:t>
            </a:r>
            <a:endParaRPr lang="fi-FI" sz="2400" dirty="0"/>
          </a:p>
        </p:txBody>
      </p:sp>
    </p:spTree>
    <p:extLst>
      <p:ext uri="{BB962C8B-B14F-4D97-AF65-F5344CB8AC3E}">
        <p14:creationId xmlns:p14="http://schemas.microsoft.com/office/powerpoint/2010/main" val="2787320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5122B81-31BA-3B7D-EB6D-108EFA92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Mikä on Arduino?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3982E1A9-7D68-C9A2-4AB5-70BB11597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3" name="Sisällön paikkamerkki 17">
            <a:extLst>
              <a:ext uri="{FF2B5EF4-FFF2-40B4-BE49-F238E27FC236}">
                <a16:creationId xmlns:a16="http://schemas.microsoft.com/office/drawing/2014/main" id="{41D2F7EB-D714-DFC4-248D-7180F3AAC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58000"/>
            <a:ext cx="5181600" cy="4351338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912311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5122B81-31BA-3B7D-EB6D-108EFA92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i-FI" dirty="0"/>
              <a:t>Mikä on Arduino?</a:t>
            </a:r>
          </a:p>
        </p:txBody>
      </p:sp>
      <p:pic>
        <p:nvPicPr>
          <p:cNvPr id="18" name="Sisällön paikkamerkki 17" descr="Kuvassa on Arduino-logo. Logo on äärettömän merkki, jonka vasemmassa silmukassa on miinus-merkki ja oikeassa silmukassa plus-merkki.">
            <a:extLst>
              <a:ext uri="{FF2B5EF4-FFF2-40B4-BE49-F238E27FC236}">
                <a16:creationId xmlns:a16="http://schemas.microsoft.com/office/drawing/2014/main" id="{2D048758-3DC5-2D66-BDEA-FB29885698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16" name="Sisällön paikkamerkki 15">
            <a:extLst>
              <a:ext uri="{FF2B5EF4-FFF2-40B4-BE49-F238E27FC236}">
                <a16:creationId xmlns:a16="http://schemas.microsoft.com/office/drawing/2014/main" id="{6E17EB6D-18A3-E813-E1EB-C164427B4F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i-FI" dirty="0"/>
              <a:t>Avoimen lähdekoodin elektroniikka-alusta</a:t>
            </a:r>
          </a:p>
          <a:p>
            <a:r>
              <a:rPr lang="fi-FI" dirty="0"/>
              <a:t>Lukee tulosignaaleita ja muuntaa ne ohjelmakoodin avulla ohjaussignaaleiksi.</a:t>
            </a:r>
          </a:p>
          <a:p>
            <a:r>
              <a:rPr lang="fi-FI" dirty="0"/>
              <a:t>Pyrkii olemaan helppokäyttöinen</a:t>
            </a:r>
          </a:p>
        </p:txBody>
      </p:sp>
      <p:grpSp>
        <p:nvGrpSpPr>
          <p:cNvPr id="36" name="Ryhmä 35">
            <a:extLst>
              <a:ext uri="{FF2B5EF4-FFF2-40B4-BE49-F238E27FC236}">
                <a16:creationId xmlns:a16="http://schemas.microsoft.com/office/drawing/2014/main" id="{0D0C64D7-2B16-B03A-9487-070C5A3A5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398" y="6930175"/>
            <a:ext cx="11991128" cy="6475445"/>
            <a:chOff x="275398" y="191277"/>
            <a:chExt cx="11991128" cy="6475445"/>
          </a:xfrm>
        </p:grpSpPr>
        <p:pic>
          <p:nvPicPr>
            <p:cNvPr id="37" name="Kuva 36">
              <a:extLst>
                <a:ext uri="{FF2B5EF4-FFF2-40B4-BE49-F238E27FC236}">
                  <a16:creationId xmlns:a16="http://schemas.microsoft.com/office/drawing/2014/main" id="{72E4493E-050D-F59C-3FAB-6C44C0508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445" y="191277"/>
              <a:ext cx="6071659" cy="4553745"/>
            </a:xfrm>
            <a:prstGeom prst="rect">
              <a:avLst/>
            </a:prstGeom>
          </p:spPr>
        </p:pic>
        <p:pic>
          <p:nvPicPr>
            <p:cNvPr id="38" name="Kuva 37">
              <a:extLst>
                <a:ext uri="{FF2B5EF4-FFF2-40B4-BE49-F238E27FC236}">
                  <a16:creationId xmlns:a16="http://schemas.microsoft.com/office/drawing/2014/main" id="{4F4E1D9E-A19E-F71D-08A8-D694D83FB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038" y="2613357"/>
              <a:ext cx="5127488" cy="3845616"/>
            </a:xfrm>
            <a:prstGeom prst="rect">
              <a:avLst/>
            </a:prstGeom>
          </p:spPr>
        </p:pic>
        <p:pic>
          <p:nvPicPr>
            <p:cNvPr id="39" name="Kuva 38">
              <a:extLst>
                <a:ext uri="{FF2B5EF4-FFF2-40B4-BE49-F238E27FC236}">
                  <a16:creationId xmlns:a16="http://schemas.microsoft.com/office/drawing/2014/main" id="{3D7AE16A-0AA5-FDE0-A795-5E3E2C21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1388" y="4017302"/>
              <a:ext cx="3532559" cy="2649420"/>
            </a:xfrm>
            <a:prstGeom prst="rect">
              <a:avLst/>
            </a:prstGeom>
          </p:spPr>
        </p:pic>
        <p:pic>
          <p:nvPicPr>
            <p:cNvPr id="40" name="Kuva 39">
              <a:extLst>
                <a:ext uri="{FF2B5EF4-FFF2-40B4-BE49-F238E27FC236}">
                  <a16:creationId xmlns:a16="http://schemas.microsoft.com/office/drawing/2014/main" id="{9D4A94D3-A009-12DE-B692-8AAA72F22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07" y="2993557"/>
              <a:ext cx="3532561" cy="2649421"/>
            </a:xfrm>
            <a:prstGeom prst="rect">
              <a:avLst/>
            </a:prstGeom>
          </p:spPr>
        </p:pic>
        <p:pic>
          <p:nvPicPr>
            <p:cNvPr id="41" name="Kuva 40">
              <a:extLst>
                <a:ext uri="{FF2B5EF4-FFF2-40B4-BE49-F238E27FC236}">
                  <a16:creationId xmlns:a16="http://schemas.microsoft.com/office/drawing/2014/main" id="{52478F61-0497-5FE4-8275-079E95A34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98" y="1343382"/>
              <a:ext cx="3605971" cy="3605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3259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10353</TotalTime>
  <Words>674</Words>
  <Application>Microsoft Office PowerPoint</Application>
  <PresentationFormat>Laajakuva</PresentationFormat>
  <Paragraphs>160</Paragraphs>
  <Slides>27</Slides>
  <Notes>20</Notes>
  <HiddenSlides>0</HiddenSlides>
  <MMClips>1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27</vt:i4>
      </vt:variant>
    </vt:vector>
  </HeadingPairs>
  <TitlesOfParts>
    <vt:vector size="31" baseType="lpstr">
      <vt:lpstr>Arial</vt:lpstr>
      <vt:lpstr>Calibri</vt:lpstr>
      <vt:lpstr>Bahnschrift SemiBold</vt:lpstr>
      <vt:lpstr>Office-teema</vt:lpstr>
      <vt:lpstr>Gadget-kätkön rakentaminen Arduinolla</vt:lpstr>
      <vt:lpstr>Mikä on gadget-kätkö?</vt:lpstr>
      <vt:lpstr>Mikä on gadget-kätkö?</vt:lpstr>
      <vt:lpstr>Intersect 2.0 (GC548HP)</vt:lpstr>
      <vt:lpstr>GBC 2 – Name that Tune (GC4VKVR)</vt:lpstr>
      <vt:lpstr>Speden Spelit Nopeustesti (GC5FD0B)</vt:lpstr>
      <vt:lpstr>Speden Spelit Nopeustesti (GC5FD0B)</vt:lpstr>
      <vt:lpstr>Mikä on Arduino?</vt:lpstr>
      <vt:lpstr>Mikä on Arduino?</vt:lpstr>
      <vt:lpstr>Mikä on Arduino?</vt:lpstr>
      <vt:lpstr>Valokeilassa: Arduino Nano</vt:lpstr>
      <vt:lpstr>Valokeilassa: Arduino Nano</vt:lpstr>
      <vt:lpstr>Vaihtoehtoja Arduinolle</vt:lpstr>
      <vt:lpstr>Vaihtoehtoja Arduinolle</vt:lpstr>
      <vt:lpstr>Vaihtoehtoja Arduinolle</vt:lpstr>
      <vt:lpstr>Vaihtoehtoja Arduinolle</vt:lpstr>
      <vt:lpstr>Vaihtoehtoja Arduinolle</vt:lpstr>
      <vt:lpstr>Vaihtoehtoja Arduinolle</vt:lpstr>
      <vt:lpstr>Vaihtoehtoja Arduinolle</vt:lpstr>
      <vt:lpstr>Mistä niitä saa?</vt:lpstr>
      <vt:lpstr>Mistä niitä saa?</vt:lpstr>
      <vt:lpstr>Ohjelmointi</vt:lpstr>
      <vt:lpstr>Ohjelmointi</vt:lpstr>
      <vt:lpstr>Ohjelmointi</vt:lpstr>
      <vt:lpstr>Ohjelmointi</vt:lpstr>
      <vt:lpstr>Arduino IDE + Tinkercad demo</vt:lpstr>
      <vt:lpstr>Kiitos!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Tommi Rautava</dc:creator>
  <cp:lastModifiedBy>Tommi Rautava</cp:lastModifiedBy>
  <cp:revision>20</cp:revision>
  <dcterms:created xsi:type="dcterms:W3CDTF">2022-11-26T15:28:57Z</dcterms:created>
  <dcterms:modified xsi:type="dcterms:W3CDTF">2022-12-10T13:26:02Z</dcterms:modified>
  <cp:contentStatus>Valmis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